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23"/>
  </p:notes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7" r:id="rId15"/>
    <p:sldId id="270" r:id="rId16"/>
    <p:sldId id="271" r:id="rId17"/>
    <p:sldId id="273" r:id="rId18"/>
    <p:sldId id="275" r:id="rId19"/>
    <p:sldId id="276" r:id="rId20"/>
    <p:sldId id="274" r:id="rId21"/>
    <p:sldId id="279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07211" TargetMode="External"/><Relationship Id="rId2" Type="http://schemas.openxmlformats.org/officeDocument/2006/relationships/hyperlink" Target="https://arxiv.org/abs/1606.09282" TargetMode="External"/><Relationship Id="rId1" Type="http://schemas.openxmlformats.org/officeDocument/2006/relationships/hyperlink" Target="https://journals.plos.org/plosone/article?id=10.1371/journal.pone.0294174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07211" TargetMode="External"/><Relationship Id="rId2" Type="http://schemas.openxmlformats.org/officeDocument/2006/relationships/hyperlink" Target="https://arxiv.org/abs/1606.09282" TargetMode="External"/><Relationship Id="rId1" Type="http://schemas.openxmlformats.org/officeDocument/2006/relationships/hyperlink" Target="https://journals.plos.org/plosone/article?id=10.1371/journal.pone.0294174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5EBBFB-6E11-4B6A-AE5D-AD6E429E230C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EBC20C1-B53A-46CB-BF19-10FC5B07896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/>
            <a:t>Dataset split:</a:t>
          </a:r>
          <a:endParaRPr lang="en-US"/>
        </a:p>
      </dgm:t>
    </dgm:pt>
    <dgm:pt modelId="{F728B96E-ED95-43E0-8C4F-5D5EA72E74D5}" type="parTrans" cxnId="{875E8BFF-06C8-4EA4-B2CA-DA8EA334277A}">
      <dgm:prSet/>
      <dgm:spPr/>
      <dgm:t>
        <a:bodyPr/>
        <a:lstStyle/>
        <a:p>
          <a:endParaRPr lang="en-US"/>
        </a:p>
      </dgm:t>
    </dgm:pt>
    <dgm:pt modelId="{22AE7F20-69CD-4946-A29D-69E33DEBA517}" type="sibTrans" cxnId="{875E8BFF-06C8-4EA4-B2CA-DA8EA334277A}">
      <dgm:prSet/>
      <dgm:spPr/>
      <dgm:t>
        <a:bodyPr/>
        <a:lstStyle/>
        <a:p>
          <a:endParaRPr lang="en-US"/>
        </a:p>
      </dgm:t>
    </dgm:pt>
    <dgm:pt modelId="{F62DE2C0-A91E-4DBF-AC0E-0936E1024A9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60% – Training set</a:t>
          </a:r>
          <a:endParaRPr lang="en-US" dirty="0"/>
        </a:p>
      </dgm:t>
    </dgm:pt>
    <dgm:pt modelId="{95F42ADF-45EE-4E98-A2DF-27536EB88AC0}" type="parTrans" cxnId="{1ABF21CA-31F1-4F7D-80CD-88C04102F3EE}">
      <dgm:prSet/>
      <dgm:spPr/>
      <dgm:t>
        <a:bodyPr/>
        <a:lstStyle/>
        <a:p>
          <a:endParaRPr lang="en-US"/>
        </a:p>
      </dgm:t>
    </dgm:pt>
    <dgm:pt modelId="{9A0CD3BD-A46C-450D-B7C2-266401B06882}" type="sibTrans" cxnId="{1ABF21CA-31F1-4F7D-80CD-88C04102F3EE}">
      <dgm:prSet/>
      <dgm:spPr/>
      <dgm:t>
        <a:bodyPr/>
        <a:lstStyle/>
        <a:p>
          <a:endParaRPr lang="en-US"/>
        </a:p>
      </dgm:t>
    </dgm:pt>
    <dgm:pt modelId="{DBAB0B47-212E-4F55-8EE1-FF6C51AC595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20% – </a:t>
          </a:r>
          <a:r>
            <a:rPr lang="it-IT" dirty="0" err="1"/>
            <a:t>Validation</a:t>
          </a:r>
          <a:r>
            <a:rPr lang="it-IT" dirty="0"/>
            <a:t> set</a:t>
          </a:r>
          <a:endParaRPr lang="en-US" dirty="0"/>
        </a:p>
      </dgm:t>
    </dgm:pt>
    <dgm:pt modelId="{28B1F541-EA7A-4110-AFC5-C8A41F0340E2}" type="parTrans" cxnId="{920CB0C4-FDC4-436F-A58E-EB13732C4B55}">
      <dgm:prSet/>
      <dgm:spPr/>
      <dgm:t>
        <a:bodyPr/>
        <a:lstStyle/>
        <a:p>
          <a:endParaRPr lang="en-US"/>
        </a:p>
      </dgm:t>
    </dgm:pt>
    <dgm:pt modelId="{2FA1EF5A-149B-48B6-9BD8-6B9E1AC45693}" type="sibTrans" cxnId="{920CB0C4-FDC4-436F-A58E-EB13732C4B55}">
      <dgm:prSet/>
      <dgm:spPr/>
      <dgm:t>
        <a:bodyPr/>
        <a:lstStyle/>
        <a:p>
          <a:endParaRPr lang="en-US"/>
        </a:p>
      </dgm:t>
    </dgm:pt>
    <dgm:pt modelId="{651C9E9B-AFC4-4A1A-BA9D-D8A89C4E3B2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20% – Test set</a:t>
          </a:r>
          <a:endParaRPr lang="en-US" dirty="0"/>
        </a:p>
      </dgm:t>
    </dgm:pt>
    <dgm:pt modelId="{97CD050C-6EAC-449C-A3CA-360C0EF36E6F}" type="parTrans" cxnId="{47E8D3AC-C3D9-4A6C-A99E-A886373BA1C9}">
      <dgm:prSet/>
      <dgm:spPr/>
      <dgm:t>
        <a:bodyPr/>
        <a:lstStyle/>
        <a:p>
          <a:endParaRPr lang="en-US"/>
        </a:p>
      </dgm:t>
    </dgm:pt>
    <dgm:pt modelId="{216116F4-F9C3-4590-B51E-DEA0213B9BEC}" type="sibTrans" cxnId="{47E8D3AC-C3D9-4A6C-A99E-A886373BA1C9}">
      <dgm:prSet/>
      <dgm:spPr/>
      <dgm:t>
        <a:bodyPr/>
        <a:lstStyle/>
        <a:p>
          <a:endParaRPr lang="en-US"/>
        </a:p>
      </dgm:t>
    </dgm:pt>
    <dgm:pt modelId="{207E2579-D599-43AC-9E74-847419A21FE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/>
            <a:t>Validation set used for:</a:t>
          </a:r>
          <a:endParaRPr lang="en-US"/>
        </a:p>
      </dgm:t>
    </dgm:pt>
    <dgm:pt modelId="{25E26ECC-E9AD-419C-B6C3-F34244BC1A20}" type="parTrans" cxnId="{2218C3EA-912B-4C52-9155-989638DB10DE}">
      <dgm:prSet/>
      <dgm:spPr/>
      <dgm:t>
        <a:bodyPr/>
        <a:lstStyle/>
        <a:p>
          <a:endParaRPr lang="en-US"/>
        </a:p>
      </dgm:t>
    </dgm:pt>
    <dgm:pt modelId="{E89034BE-38FB-432C-9C05-689D35315EC4}" type="sibTrans" cxnId="{2218C3EA-912B-4C52-9155-989638DB10DE}">
      <dgm:prSet/>
      <dgm:spPr/>
      <dgm:t>
        <a:bodyPr/>
        <a:lstStyle/>
        <a:p>
          <a:endParaRPr lang="en-US"/>
        </a:p>
      </dgm:t>
    </dgm:pt>
    <dgm:pt modelId="{AF030A38-EF36-493F-AA84-08E27C05E2D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Monitoring model performance during training</a:t>
          </a:r>
          <a:endParaRPr lang="en-US"/>
        </a:p>
      </dgm:t>
    </dgm:pt>
    <dgm:pt modelId="{E49CB150-2681-43D2-8923-628D7FF3CF0A}" type="parTrans" cxnId="{04A227FB-C042-425F-AED1-0C0B1D116AA5}">
      <dgm:prSet/>
      <dgm:spPr/>
      <dgm:t>
        <a:bodyPr/>
        <a:lstStyle/>
        <a:p>
          <a:endParaRPr lang="en-US"/>
        </a:p>
      </dgm:t>
    </dgm:pt>
    <dgm:pt modelId="{100752A6-0BA9-4859-B31F-B281DAD0E1EF}" type="sibTrans" cxnId="{04A227FB-C042-425F-AED1-0C0B1D116AA5}">
      <dgm:prSet/>
      <dgm:spPr/>
      <dgm:t>
        <a:bodyPr/>
        <a:lstStyle/>
        <a:p>
          <a:endParaRPr lang="en-US"/>
        </a:p>
      </dgm:t>
    </dgm:pt>
    <dgm:pt modelId="{72EE35A0-A37A-46B3-9707-8E6FDA0681B8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Implementing early stopping to avoid overfitting</a:t>
          </a:r>
          <a:endParaRPr lang="en-US"/>
        </a:p>
      </dgm:t>
    </dgm:pt>
    <dgm:pt modelId="{9270CA00-670A-40A6-B1A6-97957DA06210}" type="parTrans" cxnId="{82AD7224-B7A7-4E09-9EBB-45FDCC122A84}">
      <dgm:prSet/>
      <dgm:spPr/>
      <dgm:t>
        <a:bodyPr/>
        <a:lstStyle/>
        <a:p>
          <a:endParaRPr lang="en-US"/>
        </a:p>
      </dgm:t>
    </dgm:pt>
    <dgm:pt modelId="{62281E15-117F-4E76-9AB5-6B03DAEC27EB}" type="sibTrans" cxnId="{82AD7224-B7A7-4E09-9EBB-45FDCC122A84}">
      <dgm:prSet/>
      <dgm:spPr/>
      <dgm:t>
        <a:bodyPr/>
        <a:lstStyle/>
        <a:p>
          <a:endParaRPr lang="en-US"/>
        </a:p>
      </dgm:t>
    </dgm:pt>
    <dgm:pt modelId="{0BBD7504-9FBA-45DB-BE0C-3245828A504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it-IT"/>
            <a:t>Early stopping strategy:</a:t>
          </a:r>
          <a:endParaRPr lang="en-US"/>
        </a:p>
      </dgm:t>
    </dgm:pt>
    <dgm:pt modelId="{83A01E83-3537-4351-8882-2D6D8E52AADC}" type="parTrans" cxnId="{D3E9C93C-6B2A-4328-89FB-F4CE0275EEF8}">
      <dgm:prSet/>
      <dgm:spPr/>
      <dgm:t>
        <a:bodyPr/>
        <a:lstStyle/>
        <a:p>
          <a:endParaRPr lang="en-US"/>
        </a:p>
      </dgm:t>
    </dgm:pt>
    <dgm:pt modelId="{A41BB5C1-3123-4740-9321-8674EBAB72DC}" type="sibTrans" cxnId="{D3E9C93C-6B2A-4328-89FB-F4CE0275EEF8}">
      <dgm:prSet/>
      <dgm:spPr/>
      <dgm:t>
        <a:bodyPr/>
        <a:lstStyle/>
        <a:p>
          <a:endParaRPr lang="en-US"/>
        </a:p>
      </dgm:t>
    </dgm:pt>
    <dgm:pt modelId="{46D64F91-C347-479B-B2C0-73BC08D3465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Training is interrupted if no improvement in validation performance is seen for 50 consecutive epochs</a:t>
          </a:r>
          <a:endParaRPr lang="en-US"/>
        </a:p>
      </dgm:t>
    </dgm:pt>
    <dgm:pt modelId="{B09B4F12-2C7C-4C80-9D76-692802EF8385}" type="parTrans" cxnId="{437086D7-9543-4859-8808-0A32CF1BBDB8}">
      <dgm:prSet/>
      <dgm:spPr/>
      <dgm:t>
        <a:bodyPr/>
        <a:lstStyle/>
        <a:p>
          <a:endParaRPr lang="en-US"/>
        </a:p>
      </dgm:t>
    </dgm:pt>
    <dgm:pt modelId="{0F6FD87E-7348-466C-9DA1-E92976619C78}" type="sibTrans" cxnId="{437086D7-9543-4859-8808-0A32CF1BBDB8}">
      <dgm:prSet/>
      <dgm:spPr/>
      <dgm:t>
        <a:bodyPr/>
        <a:lstStyle/>
        <a:p>
          <a:endParaRPr lang="en-US"/>
        </a:p>
      </dgm:t>
    </dgm:pt>
    <dgm:pt modelId="{56A887CA-DB84-44BD-9A03-8B63B7AA1C74}" type="pres">
      <dgm:prSet presAssocID="{2D5EBBFB-6E11-4B6A-AE5D-AD6E429E230C}" presName="root" presStyleCnt="0">
        <dgm:presLayoutVars>
          <dgm:dir/>
          <dgm:resizeHandles val="exact"/>
        </dgm:presLayoutVars>
      </dgm:prSet>
      <dgm:spPr/>
    </dgm:pt>
    <dgm:pt modelId="{41463CF4-799E-4E99-BED8-2365DA41CB2D}" type="pres">
      <dgm:prSet presAssocID="{EEBC20C1-B53A-46CB-BF19-10FC5B078968}" presName="compNode" presStyleCnt="0"/>
      <dgm:spPr/>
    </dgm:pt>
    <dgm:pt modelId="{6F33F177-471C-445E-BA87-EFAEFAEA8E77}" type="pres">
      <dgm:prSet presAssocID="{EEBC20C1-B53A-46CB-BF19-10FC5B07896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ramma di flusso"/>
        </a:ext>
      </dgm:extLst>
    </dgm:pt>
    <dgm:pt modelId="{7F3270BA-331F-4F8C-8B91-84E493788F1E}" type="pres">
      <dgm:prSet presAssocID="{EEBC20C1-B53A-46CB-BF19-10FC5B078968}" presName="iconSpace" presStyleCnt="0"/>
      <dgm:spPr/>
    </dgm:pt>
    <dgm:pt modelId="{A10E64B3-4F2F-4410-B7BE-7DEC58C429EC}" type="pres">
      <dgm:prSet presAssocID="{EEBC20C1-B53A-46CB-BF19-10FC5B078968}" presName="parTx" presStyleLbl="revTx" presStyleIdx="0" presStyleCnt="6">
        <dgm:presLayoutVars>
          <dgm:chMax val="0"/>
          <dgm:chPref val="0"/>
        </dgm:presLayoutVars>
      </dgm:prSet>
      <dgm:spPr/>
    </dgm:pt>
    <dgm:pt modelId="{AD452695-1A3F-4DE2-8AAB-91577A55219A}" type="pres">
      <dgm:prSet presAssocID="{EEBC20C1-B53A-46CB-BF19-10FC5B078968}" presName="txSpace" presStyleCnt="0"/>
      <dgm:spPr/>
    </dgm:pt>
    <dgm:pt modelId="{856A70E7-7DA5-48B9-BA6A-BFFEC7F51F4E}" type="pres">
      <dgm:prSet presAssocID="{EEBC20C1-B53A-46CB-BF19-10FC5B078968}" presName="desTx" presStyleLbl="revTx" presStyleIdx="1" presStyleCnt="6">
        <dgm:presLayoutVars/>
      </dgm:prSet>
      <dgm:spPr/>
    </dgm:pt>
    <dgm:pt modelId="{1C22C75C-3B36-4E63-B799-130BFE917BFF}" type="pres">
      <dgm:prSet presAssocID="{22AE7F20-69CD-4946-A29D-69E33DEBA517}" presName="sibTrans" presStyleCnt="0"/>
      <dgm:spPr/>
    </dgm:pt>
    <dgm:pt modelId="{CB2C6221-6562-4207-BB22-DEBE06A275BC}" type="pres">
      <dgm:prSet presAssocID="{207E2579-D599-43AC-9E74-847419A21FE6}" presName="compNode" presStyleCnt="0"/>
      <dgm:spPr/>
    </dgm:pt>
    <dgm:pt modelId="{6B6CE93B-1098-472A-B652-A0E1E4B7F8F3}" type="pres">
      <dgm:prSet presAssocID="{207E2579-D599-43AC-9E74-847419A21FE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vviso"/>
        </a:ext>
      </dgm:extLst>
    </dgm:pt>
    <dgm:pt modelId="{D182633A-B5C0-4848-8ACA-04407F66D6F4}" type="pres">
      <dgm:prSet presAssocID="{207E2579-D599-43AC-9E74-847419A21FE6}" presName="iconSpace" presStyleCnt="0"/>
      <dgm:spPr/>
    </dgm:pt>
    <dgm:pt modelId="{1A9D1EB0-3224-43C0-BA32-76556D321C4A}" type="pres">
      <dgm:prSet presAssocID="{207E2579-D599-43AC-9E74-847419A21FE6}" presName="parTx" presStyleLbl="revTx" presStyleIdx="2" presStyleCnt="6">
        <dgm:presLayoutVars>
          <dgm:chMax val="0"/>
          <dgm:chPref val="0"/>
        </dgm:presLayoutVars>
      </dgm:prSet>
      <dgm:spPr/>
    </dgm:pt>
    <dgm:pt modelId="{06C89C07-BD62-4BC4-9DD7-D09AFE71162A}" type="pres">
      <dgm:prSet presAssocID="{207E2579-D599-43AC-9E74-847419A21FE6}" presName="txSpace" presStyleCnt="0"/>
      <dgm:spPr/>
    </dgm:pt>
    <dgm:pt modelId="{14087F66-EBFD-4433-8BC9-B64AF57750A5}" type="pres">
      <dgm:prSet presAssocID="{207E2579-D599-43AC-9E74-847419A21FE6}" presName="desTx" presStyleLbl="revTx" presStyleIdx="3" presStyleCnt="6">
        <dgm:presLayoutVars/>
      </dgm:prSet>
      <dgm:spPr/>
    </dgm:pt>
    <dgm:pt modelId="{13FE65FC-48BB-41F8-9F53-99655C919C5D}" type="pres">
      <dgm:prSet presAssocID="{E89034BE-38FB-432C-9C05-689D35315EC4}" presName="sibTrans" presStyleCnt="0"/>
      <dgm:spPr/>
    </dgm:pt>
    <dgm:pt modelId="{9F790D45-3FDA-49E7-9B63-DBB69D2FBF2B}" type="pres">
      <dgm:prSet presAssocID="{0BBD7504-9FBA-45DB-BE0C-3245828A5043}" presName="compNode" presStyleCnt="0"/>
      <dgm:spPr/>
    </dgm:pt>
    <dgm:pt modelId="{F04C62EB-0387-4790-9447-E23213EB17EA}" type="pres">
      <dgm:prSet presAssocID="{0BBD7504-9FBA-45DB-BE0C-3245828A504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ometro"/>
        </a:ext>
      </dgm:extLst>
    </dgm:pt>
    <dgm:pt modelId="{7D9FE68F-CAB0-4A85-BEB2-A31C745B61E6}" type="pres">
      <dgm:prSet presAssocID="{0BBD7504-9FBA-45DB-BE0C-3245828A5043}" presName="iconSpace" presStyleCnt="0"/>
      <dgm:spPr/>
    </dgm:pt>
    <dgm:pt modelId="{4B484CD5-F94A-46A9-B8F5-AE417CFBA0D8}" type="pres">
      <dgm:prSet presAssocID="{0BBD7504-9FBA-45DB-BE0C-3245828A5043}" presName="parTx" presStyleLbl="revTx" presStyleIdx="4" presStyleCnt="6">
        <dgm:presLayoutVars>
          <dgm:chMax val="0"/>
          <dgm:chPref val="0"/>
        </dgm:presLayoutVars>
      </dgm:prSet>
      <dgm:spPr/>
    </dgm:pt>
    <dgm:pt modelId="{B6757E52-4C85-4E65-9F71-44371A19CE37}" type="pres">
      <dgm:prSet presAssocID="{0BBD7504-9FBA-45DB-BE0C-3245828A5043}" presName="txSpace" presStyleCnt="0"/>
      <dgm:spPr/>
    </dgm:pt>
    <dgm:pt modelId="{9412184F-8F11-4C34-9461-EDF230FDE010}" type="pres">
      <dgm:prSet presAssocID="{0BBD7504-9FBA-45DB-BE0C-3245828A5043}" presName="desTx" presStyleLbl="revTx" presStyleIdx="5" presStyleCnt="6">
        <dgm:presLayoutVars/>
      </dgm:prSet>
      <dgm:spPr/>
    </dgm:pt>
  </dgm:ptLst>
  <dgm:cxnLst>
    <dgm:cxn modelId="{CD8BFD18-4124-4AB5-B78D-00D004390892}" type="presOf" srcId="{46D64F91-C347-479B-B2C0-73BC08D3465F}" destId="{9412184F-8F11-4C34-9461-EDF230FDE010}" srcOrd="0" destOrd="0" presId="urn:microsoft.com/office/officeart/2018/2/layout/IconLabelDescriptionList"/>
    <dgm:cxn modelId="{F369F519-F8F9-4B8B-AE89-5383257565FB}" type="presOf" srcId="{207E2579-D599-43AC-9E74-847419A21FE6}" destId="{1A9D1EB0-3224-43C0-BA32-76556D321C4A}" srcOrd="0" destOrd="0" presId="urn:microsoft.com/office/officeart/2018/2/layout/IconLabelDescriptionList"/>
    <dgm:cxn modelId="{82AD7224-B7A7-4E09-9EBB-45FDCC122A84}" srcId="{207E2579-D599-43AC-9E74-847419A21FE6}" destId="{72EE35A0-A37A-46B3-9707-8E6FDA0681B8}" srcOrd="1" destOrd="0" parTransId="{9270CA00-670A-40A6-B1A6-97957DA06210}" sibTransId="{62281E15-117F-4E76-9AB5-6B03DAEC27EB}"/>
    <dgm:cxn modelId="{EB03BE2B-33EA-479C-B686-6CBCBCAF37E6}" type="presOf" srcId="{2D5EBBFB-6E11-4B6A-AE5D-AD6E429E230C}" destId="{56A887CA-DB84-44BD-9A03-8B63B7AA1C74}" srcOrd="0" destOrd="0" presId="urn:microsoft.com/office/officeart/2018/2/layout/IconLabelDescriptionList"/>
    <dgm:cxn modelId="{B816463A-2CA8-4297-B0DA-A092D2C13236}" type="presOf" srcId="{DBAB0B47-212E-4F55-8EE1-FF6C51AC595C}" destId="{856A70E7-7DA5-48B9-BA6A-BFFEC7F51F4E}" srcOrd="0" destOrd="1" presId="urn:microsoft.com/office/officeart/2018/2/layout/IconLabelDescriptionList"/>
    <dgm:cxn modelId="{D3E9C93C-6B2A-4328-89FB-F4CE0275EEF8}" srcId="{2D5EBBFB-6E11-4B6A-AE5D-AD6E429E230C}" destId="{0BBD7504-9FBA-45DB-BE0C-3245828A5043}" srcOrd="2" destOrd="0" parTransId="{83A01E83-3537-4351-8882-2D6D8E52AADC}" sibTransId="{A41BB5C1-3123-4740-9321-8674EBAB72DC}"/>
    <dgm:cxn modelId="{84893E5D-6F54-44B3-BCDE-A6CB1D3627ED}" type="presOf" srcId="{EEBC20C1-B53A-46CB-BF19-10FC5B078968}" destId="{A10E64B3-4F2F-4410-B7BE-7DEC58C429EC}" srcOrd="0" destOrd="0" presId="urn:microsoft.com/office/officeart/2018/2/layout/IconLabelDescriptionList"/>
    <dgm:cxn modelId="{C707405D-B63F-40D9-B7BB-65D159747EF0}" type="presOf" srcId="{72EE35A0-A37A-46B3-9707-8E6FDA0681B8}" destId="{14087F66-EBFD-4433-8BC9-B64AF57750A5}" srcOrd="0" destOrd="1" presId="urn:microsoft.com/office/officeart/2018/2/layout/IconLabelDescriptionList"/>
    <dgm:cxn modelId="{B7CBB351-4576-4F3F-8285-7EC6FE0D8458}" type="presOf" srcId="{F62DE2C0-A91E-4DBF-AC0E-0936E1024A91}" destId="{856A70E7-7DA5-48B9-BA6A-BFFEC7F51F4E}" srcOrd="0" destOrd="0" presId="urn:microsoft.com/office/officeart/2018/2/layout/IconLabelDescriptionList"/>
    <dgm:cxn modelId="{E03DEE81-4036-4610-B70A-D528906046AB}" type="presOf" srcId="{651C9E9B-AFC4-4A1A-BA9D-D8A89C4E3B29}" destId="{856A70E7-7DA5-48B9-BA6A-BFFEC7F51F4E}" srcOrd="0" destOrd="2" presId="urn:microsoft.com/office/officeart/2018/2/layout/IconLabelDescriptionList"/>
    <dgm:cxn modelId="{331D8282-FB75-4F85-95EE-FAAD19EC4B90}" type="presOf" srcId="{AF030A38-EF36-493F-AA84-08E27C05E2DE}" destId="{14087F66-EBFD-4433-8BC9-B64AF57750A5}" srcOrd="0" destOrd="0" presId="urn:microsoft.com/office/officeart/2018/2/layout/IconLabelDescriptionList"/>
    <dgm:cxn modelId="{47E8D3AC-C3D9-4A6C-A99E-A886373BA1C9}" srcId="{EEBC20C1-B53A-46CB-BF19-10FC5B078968}" destId="{651C9E9B-AFC4-4A1A-BA9D-D8A89C4E3B29}" srcOrd="2" destOrd="0" parTransId="{97CD050C-6EAC-449C-A3CA-360C0EF36E6F}" sibTransId="{216116F4-F9C3-4590-B51E-DEA0213B9BEC}"/>
    <dgm:cxn modelId="{920CB0C4-FDC4-436F-A58E-EB13732C4B55}" srcId="{EEBC20C1-B53A-46CB-BF19-10FC5B078968}" destId="{DBAB0B47-212E-4F55-8EE1-FF6C51AC595C}" srcOrd="1" destOrd="0" parTransId="{28B1F541-EA7A-4110-AFC5-C8A41F0340E2}" sibTransId="{2FA1EF5A-149B-48B6-9BD8-6B9E1AC45693}"/>
    <dgm:cxn modelId="{1ABF21CA-31F1-4F7D-80CD-88C04102F3EE}" srcId="{EEBC20C1-B53A-46CB-BF19-10FC5B078968}" destId="{F62DE2C0-A91E-4DBF-AC0E-0936E1024A91}" srcOrd="0" destOrd="0" parTransId="{95F42ADF-45EE-4E98-A2DF-27536EB88AC0}" sibTransId="{9A0CD3BD-A46C-450D-B7C2-266401B06882}"/>
    <dgm:cxn modelId="{437086D7-9543-4859-8808-0A32CF1BBDB8}" srcId="{0BBD7504-9FBA-45DB-BE0C-3245828A5043}" destId="{46D64F91-C347-479B-B2C0-73BC08D3465F}" srcOrd="0" destOrd="0" parTransId="{B09B4F12-2C7C-4C80-9D76-692802EF8385}" sibTransId="{0F6FD87E-7348-466C-9DA1-E92976619C78}"/>
    <dgm:cxn modelId="{22A19FE5-BB10-4DA2-89C8-8EF73749F9DC}" type="presOf" srcId="{0BBD7504-9FBA-45DB-BE0C-3245828A5043}" destId="{4B484CD5-F94A-46A9-B8F5-AE417CFBA0D8}" srcOrd="0" destOrd="0" presId="urn:microsoft.com/office/officeart/2018/2/layout/IconLabelDescriptionList"/>
    <dgm:cxn modelId="{2218C3EA-912B-4C52-9155-989638DB10DE}" srcId="{2D5EBBFB-6E11-4B6A-AE5D-AD6E429E230C}" destId="{207E2579-D599-43AC-9E74-847419A21FE6}" srcOrd="1" destOrd="0" parTransId="{25E26ECC-E9AD-419C-B6C3-F34244BC1A20}" sibTransId="{E89034BE-38FB-432C-9C05-689D35315EC4}"/>
    <dgm:cxn modelId="{04A227FB-C042-425F-AED1-0C0B1D116AA5}" srcId="{207E2579-D599-43AC-9E74-847419A21FE6}" destId="{AF030A38-EF36-493F-AA84-08E27C05E2DE}" srcOrd="0" destOrd="0" parTransId="{E49CB150-2681-43D2-8923-628D7FF3CF0A}" sibTransId="{100752A6-0BA9-4859-B31F-B281DAD0E1EF}"/>
    <dgm:cxn modelId="{875E8BFF-06C8-4EA4-B2CA-DA8EA334277A}" srcId="{2D5EBBFB-6E11-4B6A-AE5D-AD6E429E230C}" destId="{EEBC20C1-B53A-46CB-BF19-10FC5B078968}" srcOrd="0" destOrd="0" parTransId="{F728B96E-ED95-43E0-8C4F-5D5EA72E74D5}" sibTransId="{22AE7F20-69CD-4946-A29D-69E33DEBA517}"/>
    <dgm:cxn modelId="{20BF1317-168B-4DBA-8C7D-377DA7C81E80}" type="presParOf" srcId="{56A887CA-DB84-44BD-9A03-8B63B7AA1C74}" destId="{41463CF4-799E-4E99-BED8-2365DA41CB2D}" srcOrd="0" destOrd="0" presId="urn:microsoft.com/office/officeart/2018/2/layout/IconLabelDescriptionList"/>
    <dgm:cxn modelId="{13B2A186-98D0-4827-B7F0-96462D48F0EA}" type="presParOf" srcId="{41463CF4-799E-4E99-BED8-2365DA41CB2D}" destId="{6F33F177-471C-445E-BA87-EFAEFAEA8E77}" srcOrd="0" destOrd="0" presId="urn:microsoft.com/office/officeart/2018/2/layout/IconLabelDescriptionList"/>
    <dgm:cxn modelId="{9709C4B5-9749-4E6B-BBDC-FAF0F3F1BCD1}" type="presParOf" srcId="{41463CF4-799E-4E99-BED8-2365DA41CB2D}" destId="{7F3270BA-331F-4F8C-8B91-84E493788F1E}" srcOrd="1" destOrd="0" presId="urn:microsoft.com/office/officeart/2018/2/layout/IconLabelDescriptionList"/>
    <dgm:cxn modelId="{1B365255-8163-40E4-A457-8028D7F1FBF6}" type="presParOf" srcId="{41463CF4-799E-4E99-BED8-2365DA41CB2D}" destId="{A10E64B3-4F2F-4410-B7BE-7DEC58C429EC}" srcOrd="2" destOrd="0" presId="urn:microsoft.com/office/officeart/2018/2/layout/IconLabelDescriptionList"/>
    <dgm:cxn modelId="{8FE46694-417F-49B5-931F-38BD4F5057E0}" type="presParOf" srcId="{41463CF4-799E-4E99-BED8-2365DA41CB2D}" destId="{AD452695-1A3F-4DE2-8AAB-91577A55219A}" srcOrd="3" destOrd="0" presId="urn:microsoft.com/office/officeart/2018/2/layout/IconLabelDescriptionList"/>
    <dgm:cxn modelId="{038FBBF4-009E-4334-8033-0C0626C2CA28}" type="presParOf" srcId="{41463CF4-799E-4E99-BED8-2365DA41CB2D}" destId="{856A70E7-7DA5-48B9-BA6A-BFFEC7F51F4E}" srcOrd="4" destOrd="0" presId="urn:microsoft.com/office/officeart/2018/2/layout/IconLabelDescriptionList"/>
    <dgm:cxn modelId="{6759AD55-943F-4F9C-904A-27B4CE07B674}" type="presParOf" srcId="{56A887CA-DB84-44BD-9A03-8B63B7AA1C74}" destId="{1C22C75C-3B36-4E63-B799-130BFE917BFF}" srcOrd="1" destOrd="0" presId="urn:microsoft.com/office/officeart/2018/2/layout/IconLabelDescriptionList"/>
    <dgm:cxn modelId="{02BC05EE-1310-4CE7-A9B4-E1F5DD728869}" type="presParOf" srcId="{56A887CA-DB84-44BD-9A03-8B63B7AA1C74}" destId="{CB2C6221-6562-4207-BB22-DEBE06A275BC}" srcOrd="2" destOrd="0" presId="urn:microsoft.com/office/officeart/2018/2/layout/IconLabelDescriptionList"/>
    <dgm:cxn modelId="{DAA392FC-1EB0-4F2C-BA54-C32B1E7DED8C}" type="presParOf" srcId="{CB2C6221-6562-4207-BB22-DEBE06A275BC}" destId="{6B6CE93B-1098-472A-B652-A0E1E4B7F8F3}" srcOrd="0" destOrd="0" presId="urn:microsoft.com/office/officeart/2018/2/layout/IconLabelDescriptionList"/>
    <dgm:cxn modelId="{B2B24BF4-4933-4682-A85A-4235D5F922AC}" type="presParOf" srcId="{CB2C6221-6562-4207-BB22-DEBE06A275BC}" destId="{D182633A-B5C0-4848-8ACA-04407F66D6F4}" srcOrd="1" destOrd="0" presId="urn:microsoft.com/office/officeart/2018/2/layout/IconLabelDescriptionList"/>
    <dgm:cxn modelId="{FE9584C9-4592-42AE-AAAE-5B941A2FB9B6}" type="presParOf" srcId="{CB2C6221-6562-4207-BB22-DEBE06A275BC}" destId="{1A9D1EB0-3224-43C0-BA32-76556D321C4A}" srcOrd="2" destOrd="0" presId="urn:microsoft.com/office/officeart/2018/2/layout/IconLabelDescriptionList"/>
    <dgm:cxn modelId="{C004FB20-7A43-47D5-B167-1F3475FBC658}" type="presParOf" srcId="{CB2C6221-6562-4207-BB22-DEBE06A275BC}" destId="{06C89C07-BD62-4BC4-9DD7-D09AFE71162A}" srcOrd="3" destOrd="0" presId="urn:microsoft.com/office/officeart/2018/2/layout/IconLabelDescriptionList"/>
    <dgm:cxn modelId="{5D5B613D-4E42-439B-B110-108D16816544}" type="presParOf" srcId="{CB2C6221-6562-4207-BB22-DEBE06A275BC}" destId="{14087F66-EBFD-4433-8BC9-B64AF57750A5}" srcOrd="4" destOrd="0" presId="urn:microsoft.com/office/officeart/2018/2/layout/IconLabelDescriptionList"/>
    <dgm:cxn modelId="{F5C8DE5E-4E95-400C-B00C-E9541E0ACCD8}" type="presParOf" srcId="{56A887CA-DB84-44BD-9A03-8B63B7AA1C74}" destId="{13FE65FC-48BB-41F8-9F53-99655C919C5D}" srcOrd="3" destOrd="0" presId="urn:microsoft.com/office/officeart/2018/2/layout/IconLabelDescriptionList"/>
    <dgm:cxn modelId="{DC4592A8-AC93-4305-B3F4-E09918A9421A}" type="presParOf" srcId="{56A887CA-DB84-44BD-9A03-8B63B7AA1C74}" destId="{9F790D45-3FDA-49E7-9B63-DBB69D2FBF2B}" srcOrd="4" destOrd="0" presId="urn:microsoft.com/office/officeart/2018/2/layout/IconLabelDescriptionList"/>
    <dgm:cxn modelId="{B76A0905-4D08-4826-937A-09BE3C140931}" type="presParOf" srcId="{9F790D45-3FDA-49E7-9B63-DBB69D2FBF2B}" destId="{F04C62EB-0387-4790-9447-E23213EB17EA}" srcOrd="0" destOrd="0" presId="urn:microsoft.com/office/officeart/2018/2/layout/IconLabelDescriptionList"/>
    <dgm:cxn modelId="{D0E98D3B-7AD3-4A5D-AE89-5EF0DCE1D7D7}" type="presParOf" srcId="{9F790D45-3FDA-49E7-9B63-DBB69D2FBF2B}" destId="{7D9FE68F-CAB0-4A85-BEB2-A31C745B61E6}" srcOrd="1" destOrd="0" presId="urn:microsoft.com/office/officeart/2018/2/layout/IconLabelDescriptionList"/>
    <dgm:cxn modelId="{402F4E4B-5F95-482A-976E-AD9EBEB8E412}" type="presParOf" srcId="{9F790D45-3FDA-49E7-9B63-DBB69D2FBF2B}" destId="{4B484CD5-F94A-46A9-B8F5-AE417CFBA0D8}" srcOrd="2" destOrd="0" presId="urn:microsoft.com/office/officeart/2018/2/layout/IconLabelDescriptionList"/>
    <dgm:cxn modelId="{DC83E5AD-89AD-43FE-A91C-32EF95621C43}" type="presParOf" srcId="{9F790D45-3FDA-49E7-9B63-DBB69D2FBF2B}" destId="{B6757E52-4C85-4E65-9F71-44371A19CE37}" srcOrd="3" destOrd="0" presId="urn:microsoft.com/office/officeart/2018/2/layout/IconLabelDescriptionList"/>
    <dgm:cxn modelId="{3E9BFDB1-93B5-4CC4-BF5F-BEB2BC80A78D}" type="presParOf" srcId="{9F790D45-3FDA-49E7-9B63-DBB69D2FBF2B}" destId="{9412184F-8F11-4C34-9461-EDF230FDE010}" srcOrd="4" destOrd="0" presId="urn:microsoft.com/office/officeart/2018/2/layout/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DBF4D5-4C87-4569-AD21-CB36D1ACF09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3_2" csCatId="accent3" phldr="1"/>
      <dgm:spPr/>
      <dgm:t>
        <a:bodyPr/>
        <a:lstStyle/>
        <a:p>
          <a:endParaRPr lang="en-US"/>
        </a:p>
      </dgm:t>
    </dgm:pt>
    <dgm:pt modelId="{A6DD0710-4BF1-43BB-8FBE-8DDFFB1FF58F}">
      <dgm:prSet/>
      <dgm:spPr/>
      <dgm:t>
        <a:bodyPr/>
        <a:lstStyle/>
        <a:p>
          <a:r>
            <a:rPr lang="en-US" dirty="0"/>
            <a:t>Class incremental learning: I want my classifier to be able to learn new classes (last two object)</a:t>
          </a:r>
        </a:p>
      </dgm:t>
    </dgm:pt>
    <dgm:pt modelId="{DC80AE62-8FC5-4EBA-B00E-64773394B75A}" type="parTrans" cxnId="{8FC949AD-0F49-4C29-8455-1B81E76A996F}">
      <dgm:prSet/>
      <dgm:spPr/>
      <dgm:t>
        <a:bodyPr/>
        <a:lstStyle/>
        <a:p>
          <a:endParaRPr lang="en-US"/>
        </a:p>
      </dgm:t>
    </dgm:pt>
    <dgm:pt modelId="{901454CA-807D-463D-8C95-5449E99C18EE}" type="sibTrans" cxnId="{8FC949AD-0F49-4C29-8455-1B81E76A996F}">
      <dgm:prSet/>
      <dgm:spPr/>
      <dgm:t>
        <a:bodyPr/>
        <a:lstStyle/>
        <a:p>
          <a:endParaRPr lang="en-US"/>
        </a:p>
      </dgm:t>
    </dgm:pt>
    <dgm:pt modelId="{78E45FA8-A551-440E-8736-4A7D07D1FF9D}">
      <dgm:prSet/>
      <dgm:spPr/>
      <dgm:t>
        <a:bodyPr/>
        <a:lstStyle/>
        <a:p>
          <a:r>
            <a:rPr lang="en-US" dirty="0"/>
            <a:t>Avoid retraining from scratch</a:t>
          </a:r>
        </a:p>
      </dgm:t>
    </dgm:pt>
    <dgm:pt modelId="{13419655-A081-4C04-92AC-A3493693B187}" type="parTrans" cxnId="{D44D00D1-DDB2-48FF-962A-297B5D9B5BB0}">
      <dgm:prSet/>
      <dgm:spPr/>
      <dgm:t>
        <a:bodyPr/>
        <a:lstStyle/>
        <a:p>
          <a:endParaRPr lang="en-US"/>
        </a:p>
      </dgm:t>
    </dgm:pt>
    <dgm:pt modelId="{352469B0-AD7A-4145-BD85-DF4616EFE29E}" type="sibTrans" cxnId="{D44D00D1-DDB2-48FF-962A-297B5D9B5BB0}">
      <dgm:prSet/>
      <dgm:spPr/>
      <dgm:t>
        <a:bodyPr/>
        <a:lstStyle/>
        <a:p>
          <a:endParaRPr lang="en-US"/>
        </a:p>
      </dgm:t>
    </dgm:pt>
    <dgm:pt modelId="{CFD2FB75-52E5-4277-84BB-E674CCCEB839}">
      <dgm:prSet/>
      <dgm:spPr/>
      <dgm:t>
        <a:bodyPr/>
        <a:lstStyle/>
        <a:p>
          <a:r>
            <a:rPr lang="it-IT" dirty="0" err="1"/>
            <a:t>Faster</a:t>
          </a:r>
          <a:endParaRPr lang="en-US" dirty="0"/>
        </a:p>
      </dgm:t>
    </dgm:pt>
    <dgm:pt modelId="{E3B559AD-F8BF-4A18-B829-89DC9234E9BD}" type="parTrans" cxnId="{D36FCC2D-0A99-4A73-B9F0-68396C80E212}">
      <dgm:prSet/>
      <dgm:spPr/>
      <dgm:t>
        <a:bodyPr/>
        <a:lstStyle/>
        <a:p>
          <a:endParaRPr lang="en-US"/>
        </a:p>
      </dgm:t>
    </dgm:pt>
    <dgm:pt modelId="{C5E3B3CC-8716-429E-8702-69DDC671CB7F}" type="sibTrans" cxnId="{D36FCC2D-0A99-4A73-B9F0-68396C80E212}">
      <dgm:prSet/>
      <dgm:spPr/>
      <dgm:t>
        <a:bodyPr/>
        <a:lstStyle/>
        <a:p>
          <a:endParaRPr lang="en-US"/>
        </a:p>
      </dgm:t>
    </dgm:pt>
    <dgm:pt modelId="{6DDC50C9-AF54-4F59-8B18-AFABF569E37C}">
      <dgm:prSet/>
      <dgm:spPr/>
      <dgm:t>
        <a:bodyPr/>
        <a:lstStyle/>
        <a:p>
          <a:r>
            <a:rPr lang="it-IT"/>
            <a:t>Cheaper </a:t>
          </a:r>
          <a:endParaRPr lang="en-US"/>
        </a:p>
      </dgm:t>
    </dgm:pt>
    <dgm:pt modelId="{694A5873-F530-4CC7-9D31-2264A4DFA70B}" type="parTrans" cxnId="{9BB80D98-7C07-4F0B-BD89-784AE5350404}">
      <dgm:prSet/>
      <dgm:spPr/>
      <dgm:t>
        <a:bodyPr/>
        <a:lstStyle/>
        <a:p>
          <a:endParaRPr lang="en-US"/>
        </a:p>
      </dgm:t>
    </dgm:pt>
    <dgm:pt modelId="{A25FF55C-E07B-475B-A30A-D32DE26AB549}" type="sibTrans" cxnId="{9BB80D98-7C07-4F0B-BD89-784AE5350404}">
      <dgm:prSet/>
      <dgm:spPr/>
      <dgm:t>
        <a:bodyPr/>
        <a:lstStyle/>
        <a:p>
          <a:endParaRPr lang="en-US"/>
        </a:p>
      </dgm:t>
    </dgm:pt>
    <dgm:pt modelId="{126BFD15-B8BE-4471-84DE-D4AA3652B3E6}">
      <dgm:prSet/>
      <dgm:spPr/>
      <dgm:t>
        <a:bodyPr/>
        <a:lstStyle/>
        <a:p>
          <a:r>
            <a:rPr lang="it-IT" dirty="0" err="1"/>
            <a:t>Attention</a:t>
          </a:r>
          <a:r>
            <a:rPr lang="it-IT" dirty="0"/>
            <a:t>: </a:t>
          </a:r>
          <a:r>
            <a:rPr lang="it-IT" dirty="0" err="1"/>
            <a:t>Catastrophic</a:t>
          </a:r>
          <a:r>
            <a:rPr lang="it-IT" dirty="0"/>
            <a:t> </a:t>
          </a:r>
          <a:r>
            <a:rPr lang="it-IT" dirty="0" err="1"/>
            <a:t>forgetting</a:t>
          </a:r>
          <a:endParaRPr lang="en-US" dirty="0"/>
        </a:p>
      </dgm:t>
    </dgm:pt>
    <dgm:pt modelId="{5310EC31-A801-4EBA-99BF-9F10009494A7}" type="parTrans" cxnId="{BAB23ED9-5E53-46DC-ABEA-197DC8029197}">
      <dgm:prSet/>
      <dgm:spPr/>
      <dgm:t>
        <a:bodyPr/>
        <a:lstStyle/>
        <a:p>
          <a:endParaRPr lang="en-US"/>
        </a:p>
      </dgm:t>
    </dgm:pt>
    <dgm:pt modelId="{4BB79CB3-7D50-4A30-942A-85E13F081DA0}" type="sibTrans" cxnId="{BAB23ED9-5E53-46DC-ABEA-197DC8029197}">
      <dgm:prSet/>
      <dgm:spPr/>
      <dgm:t>
        <a:bodyPr/>
        <a:lstStyle/>
        <a:p>
          <a:endParaRPr lang="en-US"/>
        </a:p>
      </dgm:t>
    </dgm:pt>
    <dgm:pt modelId="{406086D6-AB86-46E9-8803-CAB021591C4A}" type="pres">
      <dgm:prSet presAssocID="{CDDBF4D5-4C87-4569-AD21-CB36D1ACF091}" presName="root" presStyleCnt="0">
        <dgm:presLayoutVars>
          <dgm:dir/>
          <dgm:resizeHandles val="exact"/>
        </dgm:presLayoutVars>
      </dgm:prSet>
      <dgm:spPr/>
    </dgm:pt>
    <dgm:pt modelId="{6EDF495D-C666-40AA-B74D-F85FDB7759DC}" type="pres">
      <dgm:prSet presAssocID="{A6DD0710-4BF1-43BB-8FBE-8DDFFB1FF58F}" presName="compNode" presStyleCnt="0"/>
      <dgm:spPr/>
    </dgm:pt>
    <dgm:pt modelId="{7B69916D-0A8D-4685-A5D3-520D9C147760}" type="pres">
      <dgm:prSet presAssocID="{A6DD0710-4BF1-43BB-8FBE-8DDFFB1FF58F}" presName="bgRect" presStyleLbl="bgShp" presStyleIdx="0" presStyleCnt="3"/>
      <dgm:spPr/>
    </dgm:pt>
    <dgm:pt modelId="{8BA3CED1-2A3C-4442-9FAC-909D97DAB365}" type="pres">
      <dgm:prSet presAssocID="{A6DD0710-4BF1-43BB-8FBE-8DDFFB1FF58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ula"/>
        </a:ext>
      </dgm:extLst>
    </dgm:pt>
    <dgm:pt modelId="{7881F941-8F0B-4659-A08C-ED682D3FECE3}" type="pres">
      <dgm:prSet presAssocID="{A6DD0710-4BF1-43BB-8FBE-8DDFFB1FF58F}" presName="spaceRect" presStyleCnt="0"/>
      <dgm:spPr/>
    </dgm:pt>
    <dgm:pt modelId="{005A452C-1492-4752-8EBF-7F88B947C794}" type="pres">
      <dgm:prSet presAssocID="{A6DD0710-4BF1-43BB-8FBE-8DDFFB1FF58F}" presName="parTx" presStyleLbl="revTx" presStyleIdx="0" presStyleCnt="4">
        <dgm:presLayoutVars>
          <dgm:chMax val="0"/>
          <dgm:chPref val="0"/>
        </dgm:presLayoutVars>
      </dgm:prSet>
      <dgm:spPr/>
    </dgm:pt>
    <dgm:pt modelId="{D3C6D525-F85F-4630-9801-883CAF0F7084}" type="pres">
      <dgm:prSet presAssocID="{901454CA-807D-463D-8C95-5449E99C18EE}" presName="sibTrans" presStyleCnt="0"/>
      <dgm:spPr/>
    </dgm:pt>
    <dgm:pt modelId="{A0BAE2D5-D8AF-4914-B77B-661A7FC8FADC}" type="pres">
      <dgm:prSet presAssocID="{78E45FA8-A551-440E-8736-4A7D07D1FF9D}" presName="compNode" presStyleCnt="0"/>
      <dgm:spPr/>
    </dgm:pt>
    <dgm:pt modelId="{02DCF30E-731E-4F29-A04E-A437B3288EC1}" type="pres">
      <dgm:prSet presAssocID="{78E45FA8-A551-440E-8736-4A7D07D1FF9D}" presName="bgRect" presStyleLbl="bgShp" presStyleIdx="1" presStyleCnt="3"/>
      <dgm:spPr/>
    </dgm:pt>
    <dgm:pt modelId="{5CB40BA8-1CEB-4AF0-8333-FBB3E5CC581C}" type="pres">
      <dgm:prSet presAssocID="{78E45FA8-A551-440E-8736-4A7D07D1FF9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78CC5CE4-0865-4C3F-9F22-A4DAE8136B50}" type="pres">
      <dgm:prSet presAssocID="{78E45FA8-A551-440E-8736-4A7D07D1FF9D}" presName="spaceRect" presStyleCnt="0"/>
      <dgm:spPr/>
    </dgm:pt>
    <dgm:pt modelId="{58402BB7-D6A0-4328-A55C-2177F1B1AA98}" type="pres">
      <dgm:prSet presAssocID="{78E45FA8-A551-440E-8736-4A7D07D1FF9D}" presName="parTx" presStyleLbl="revTx" presStyleIdx="1" presStyleCnt="4">
        <dgm:presLayoutVars>
          <dgm:chMax val="0"/>
          <dgm:chPref val="0"/>
        </dgm:presLayoutVars>
      </dgm:prSet>
      <dgm:spPr/>
    </dgm:pt>
    <dgm:pt modelId="{9E60D7DA-82A9-4171-A19F-BD03B2BA92AE}" type="pres">
      <dgm:prSet presAssocID="{78E45FA8-A551-440E-8736-4A7D07D1FF9D}" presName="desTx" presStyleLbl="revTx" presStyleIdx="2" presStyleCnt="4">
        <dgm:presLayoutVars/>
      </dgm:prSet>
      <dgm:spPr/>
    </dgm:pt>
    <dgm:pt modelId="{FBA62708-58F9-4F4C-AFE1-2815AD2021C7}" type="pres">
      <dgm:prSet presAssocID="{352469B0-AD7A-4145-BD85-DF4616EFE29E}" presName="sibTrans" presStyleCnt="0"/>
      <dgm:spPr/>
    </dgm:pt>
    <dgm:pt modelId="{A761F76A-A5A3-400B-AE92-DD2FE8461126}" type="pres">
      <dgm:prSet presAssocID="{126BFD15-B8BE-4471-84DE-D4AA3652B3E6}" presName="compNode" presStyleCnt="0"/>
      <dgm:spPr/>
    </dgm:pt>
    <dgm:pt modelId="{94D5F0EF-1645-4FC3-9BF2-AAADFB013FCF}" type="pres">
      <dgm:prSet presAssocID="{126BFD15-B8BE-4471-84DE-D4AA3652B3E6}" presName="bgRect" presStyleLbl="bgShp" presStyleIdx="2" presStyleCnt="3"/>
      <dgm:spPr/>
    </dgm:pt>
    <dgm:pt modelId="{1BF3726B-1574-4F41-BC39-1F3508FFBB3A}" type="pres">
      <dgm:prSet presAssocID="{126BFD15-B8BE-4471-84DE-D4AA3652B3E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vviso"/>
        </a:ext>
      </dgm:extLst>
    </dgm:pt>
    <dgm:pt modelId="{3D063211-0919-4750-9F63-5D4FA8F3B932}" type="pres">
      <dgm:prSet presAssocID="{126BFD15-B8BE-4471-84DE-D4AA3652B3E6}" presName="spaceRect" presStyleCnt="0"/>
      <dgm:spPr/>
    </dgm:pt>
    <dgm:pt modelId="{F7932047-67F5-4C12-BB7D-888B5BD6CEFC}" type="pres">
      <dgm:prSet presAssocID="{126BFD15-B8BE-4471-84DE-D4AA3652B3E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9FB1C14-FCE6-46D5-86B2-C1D3A9071383}" type="presOf" srcId="{CDDBF4D5-4C87-4569-AD21-CB36D1ACF091}" destId="{406086D6-AB86-46E9-8803-CAB021591C4A}" srcOrd="0" destOrd="0" presId="urn:microsoft.com/office/officeart/2018/2/layout/IconVerticalSolidList"/>
    <dgm:cxn modelId="{D36FCC2D-0A99-4A73-B9F0-68396C80E212}" srcId="{78E45FA8-A551-440E-8736-4A7D07D1FF9D}" destId="{CFD2FB75-52E5-4277-84BB-E674CCCEB839}" srcOrd="0" destOrd="0" parTransId="{E3B559AD-F8BF-4A18-B829-89DC9234E9BD}" sibTransId="{C5E3B3CC-8716-429E-8702-69DDC671CB7F}"/>
    <dgm:cxn modelId="{35188E3A-80D0-417D-B408-CEB6E2332764}" type="presOf" srcId="{CFD2FB75-52E5-4277-84BB-E674CCCEB839}" destId="{9E60D7DA-82A9-4171-A19F-BD03B2BA92AE}" srcOrd="0" destOrd="0" presId="urn:microsoft.com/office/officeart/2018/2/layout/IconVerticalSolidList"/>
    <dgm:cxn modelId="{9BB80D98-7C07-4F0B-BD89-784AE5350404}" srcId="{78E45FA8-A551-440E-8736-4A7D07D1FF9D}" destId="{6DDC50C9-AF54-4F59-8B18-AFABF569E37C}" srcOrd="1" destOrd="0" parTransId="{694A5873-F530-4CC7-9D31-2264A4DFA70B}" sibTransId="{A25FF55C-E07B-475B-A30A-D32DE26AB549}"/>
    <dgm:cxn modelId="{913AF2A4-CCEE-44F5-9481-9EE5CBAA22D0}" type="presOf" srcId="{78E45FA8-A551-440E-8736-4A7D07D1FF9D}" destId="{58402BB7-D6A0-4328-A55C-2177F1B1AA98}" srcOrd="0" destOrd="0" presId="urn:microsoft.com/office/officeart/2018/2/layout/IconVerticalSolidList"/>
    <dgm:cxn modelId="{8FC949AD-0F49-4C29-8455-1B81E76A996F}" srcId="{CDDBF4D5-4C87-4569-AD21-CB36D1ACF091}" destId="{A6DD0710-4BF1-43BB-8FBE-8DDFFB1FF58F}" srcOrd="0" destOrd="0" parTransId="{DC80AE62-8FC5-4EBA-B00E-64773394B75A}" sibTransId="{901454CA-807D-463D-8C95-5449E99C18EE}"/>
    <dgm:cxn modelId="{0AA52DB8-1C7B-4FDF-B7D1-FA0EA6056514}" type="presOf" srcId="{6DDC50C9-AF54-4F59-8B18-AFABF569E37C}" destId="{9E60D7DA-82A9-4171-A19F-BD03B2BA92AE}" srcOrd="0" destOrd="1" presId="urn:microsoft.com/office/officeart/2018/2/layout/IconVerticalSolidList"/>
    <dgm:cxn modelId="{1A24C1BA-8707-47F0-8198-DD9795F4A3B5}" type="presOf" srcId="{A6DD0710-4BF1-43BB-8FBE-8DDFFB1FF58F}" destId="{005A452C-1492-4752-8EBF-7F88B947C794}" srcOrd="0" destOrd="0" presId="urn:microsoft.com/office/officeart/2018/2/layout/IconVerticalSolidList"/>
    <dgm:cxn modelId="{D44D00D1-DDB2-48FF-962A-297B5D9B5BB0}" srcId="{CDDBF4D5-4C87-4569-AD21-CB36D1ACF091}" destId="{78E45FA8-A551-440E-8736-4A7D07D1FF9D}" srcOrd="1" destOrd="0" parTransId="{13419655-A081-4C04-92AC-A3493693B187}" sibTransId="{352469B0-AD7A-4145-BD85-DF4616EFE29E}"/>
    <dgm:cxn modelId="{BAB23ED9-5E53-46DC-ABEA-197DC8029197}" srcId="{CDDBF4D5-4C87-4569-AD21-CB36D1ACF091}" destId="{126BFD15-B8BE-4471-84DE-D4AA3652B3E6}" srcOrd="2" destOrd="0" parTransId="{5310EC31-A801-4EBA-99BF-9F10009494A7}" sibTransId="{4BB79CB3-7D50-4A30-942A-85E13F081DA0}"/>
    <dgm:cxn modelId="{D546A0EC-321C-4D34-ADD8-BF5FE96BAF41}" type="presOf" srcId="{126BFD15-B8BE-4471-84DE-D4AA3652B3E6}" destId="{F7932047-67F5-4C12-BB7D-888B5BD6CEFC}" srcOrd="0" destOrd="0" presId="urn:microsoft.com/office/officeart/2018/2/layout/IconVerticalSolidList"/>
    <dgm:cxn modelId="{04CC06F0-3A9F-44C1-AD9A-724A70F8B221}" type="presParOf" srcId="{406086D6-AB86-46E9-8803-CAB021591C4A}" destId="{6EDF495D-C666-40AA-B74D-F85FDB7759DC}" srcOrd="0" destOrd="0" presId="urn:microsoft.com/office/officeart/2018/2/layout/IconVerticalSolidList"/>
    <dgm:cxn modelId="{08069EF9-280B-4521-82AA-766C1DF296C3}" type="presParOf" srcId="{6EDF495D-C666-40AA-B74D-F85FDB7759DC}" destId="{7B69916D-0A8D-4685-A5D3-520D9C147760}" srcOrd="0" destOrd="0" presId="urn:microsoft.com/office/officeart/2018/2/layout/IconVerticalSolidList"/>
    <dgm:cxn modelId="{1427D64D-379B-4A84-A333-EB35FEC984D6}" type="presParOf" srcId="{6EDF495D-C666-40AA-B74D-F85FDB7759DC}" destId="{8BA3CED1-2A3C-4442-9FAC-909D97DAB365}" srcOrd="1" destOrd="0" presId="urn:microsoft.com/office/officeart/2018/2/layout/IconVerticalSolidList"/>
    <dgm:cxn modelId="{9F3D6C39-918E-4313-8244-14E766262119}" type="presParOf" srcId="{6EDF495D-C666-40AA-B74D-F85FDB7759DC}" destId="{7881F941-8F0B-4659-A08C-ED682D3FECE3}" srcOrd="2" destOrd="0" presId="urn:microsoft.com/office/officeart/2018/2/layout/IconVerticalSolidList"/>
    <dgm:cxn modelId="{B8526C84-3CF9-4EFC-91A4-E0D1E790A9C8}" type="presParOf" srcId="{6EDF495D-C666-40AA-B74D-F85FDB7759DC}" destId="{005A452C-1492-4752-8EBF-7F88B947C794}" srcOrd="3" destOrd="0" presId="urn:microsoft.com/office/officeart/2018/2/layout/IconVerticalSolidList"/>
    <dgm:cxn modelId="{401FD411-F7D0-439C-ADCE-2B2A2ADEBBC6}" type="presParOf" srcId="{406086D6-AB86-46E9-8803-CAB021591C4A}" destId="{D3C6D525-F85F-4630-9801-883CAF0F7084}" srcOrd="1" destOrd="0" presId="urn:microsoft.com/office/officeart/2018/2/layout/IconVerticalSolidList"/>
    <dgm:cxn modelId="{087B53B0-B909-464C-822A-3B420E65CDCD}" type="presParOf" srcId="{406086D6-AB86-46E9-8803-CAB021591C4A}" destId="{A0BAE2D5-D8AF-4914-B77B-661A7FC8FADC}" srcOrd="2" destOrd="0" presId="urn:microsoft.com/office/officeart/2018/2/layout/IconVerticalSolidList"/>
    <dgm:cxn modelId="{0B1DE082-9567-4140-AEFC-F9A5E47C9007}" type="presParOf" srcId="{A0BAE2D5-D8AF-4914-B77B-661A7FC8FADC}" destId="{02DCF30E-731E-4F29-A04E-A437B3288EC1}" srcOrd="0" destOrd="0" presId="urn:microsoft.com/office/officeart/2018/2/layout/IconVerticalSolidList"/>
    <dgm:cxn modelId="{9B97E7A5-52F3-40DB-8E28-844AD89ECA84}" type="presParOf" srcId="{A0BAE2D5-D8AF-4914-B77B-661A7FC8FADC}" destId="{5CB40BA8-1CEB-4AF0-8333-FBB3E5CC581C}" srcOrd="1" destOrd="0" presId="urn:microsoft.com/office/officeart/2018/2/layout/IconVerticalSolidList"/>
    <dgm:cxn modelId="{E7D4E5CF-3C31-47E2-A42C-4F3C50B16758}" type="presParOf" srcId="{A0BAE2D5-D8AF-4914-B77B-661A7FC8FADC}" destId="{78CC5CE4-0865-4C3F-9F22-A4DAE8136B50}" srcOrd="2" destOrd="0" presId="urn:microsoft.com/office/officeart/2018/2/layout/IconVerticalSolidList"/>
    <dgm:cxn modelId="{ACD2D130-AC32-4B6C-9495-E688F982F41E}" type="presParOf" srcId="{A0BAE2D5-D8AF-4914-B77B-661A7FC8FADC}" destId="{58402BB7-D6A0-4328-A55C-2177F1B1AA98}" srcOrd="3" destOrd="0" presId="urn:microsoft.com/office/officeart/2018/2/layout/IconVerticalSolidList"/>
    <dgm:cxn modelId="{71AC7434-448C-41A6-9447-B57AC571E42E}" type="presParOf" srcId="{A0BAE2D5-D8AF-4914-B77B-661A7FC8FADC}" destId="{9E60D7DA-82A9-4171-A19F-BD03B2BA92AE}" srcOrd="4" destOrd="0" presId="urn:microsoft.com/office/officeart/2018/2/layout/IconVerticalSolidList"/>
    <dgm:cxn modelId="{FF20B979-657F-488B-9504-E0FEA14D4848}" type="presParOf" srcId="{406086D6-AB86-46E9-8803-CAB021591C4A}" destId="{FBA62708-58F9-4F4C-AFE1-2815AD2021C7}" srcOrd="3" destOrd="0" presId="urn:microsoft.com/office/officeart/2018/2/layout/IconVerticalSolidList"/>
    <dgm:cxn modelId="{D57DF01C-E93C-4BDC-8668-B5C9077B93FD}" type="presParOf" srcId="{406086D6-AB86-46E9-8803-CAB021591C4A}" destId="{A761F76A-A5A3-400B-AE92-DD2FE8461126}" srcOrd="4" destOrd="0" presId="urn:microsoft.com/office/officeart/2018/2/layout/IconVerticalSolidList"/>
    <dgm:cxn modelId="{CA884049-E161-445E-847D-280379ECFEDE}" type="presParOf" srcId="{A761F76A-A5A3-400B-AE92-DD2FE8461126}" destId="{94D5F0EF-1645-4FC3-9BF2-AAADFB013FCF}" srcOrd="0" destOrd="0" presId="urn:microsoft.com/office/officeart/2018/2/layout/IconVerticalSolidList"/>
    <dgm:cxn modelId="{BCB6CE87-8C11-48AE-9EB3-51BA15501BF2}" type="presParOf" srcId="{A761F76A-A5A3-400B-AE92-DD2FE8461126}" destId="{1BF3726B-1574-4F41-BC39-1F3508FFBB3A}" srcOrd="1" destOrd="0" presId="urn:microsoft.com/office/officeart/2018/2/layout/IconVerticalSolidList"/>
    <dgm:cxn modelId="{1427CC3F-E77A-4F76-8695-D8273D25662B}" type="presParOf" srcId="{A761F76A-A5A3-400B-AE92-DD2FE8461126}" destId="{3D063211-0919-4750-9F63-5D4FA8F3B932}" srcOrd="2" destOrd="0" presId="urn:microsoft.com/office/officeart/2018/2/layout/IconVerticalSolidList"/>
    <dgm:cxn modelId="{6B8BB662-E4F5-40B9-8B42-D233816FC160}" type="presParOf" srcId="{A761F76A-A5A3-400B-AE92-DD2FE8461126}" destId="{F7932047-67F5-4C12-BB7D-888B5BD6CEF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088A9D-9F61-4C12-B320-8B25CB05C1C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6915C53-F2D9-4AC4-9708-F8785A3BAE8C}">
      <dgm:prSet/>
      <dgm:spPr/>
      <dgm:t>
        <a:bodyPr/>
        <a:lstStyle/>
        <a:p>
          <a:r>
            <a:rPr lang="en-US"/>
            <a:t>Implemented a state of the art neural network for classifying object via a sensorized glove</a:t>
          </a:r>
        </a:p>
      </dgm:t>
    </dgm:pt>
    <dgm:pt modelId="{3602EBB9-307B-494A-80ED-2A8201554A1F}" type="parTrans" cxnId="{550058B6-29E4-48A8-A337-938B6FDDBBDB}">
      <dgm:prSet/>
      <dgm:spPr/>
      <dgm:t>
        <a:bodyPr/>
        <a:lstStyle/>
        <a:p>
          <a:endParaRPr lang="en-US"/>
        </a:p>
      </dgm:t>
    </dgm:pt>
    <dgm:pt modelId="{14E479C7-FE7D-4E32-B4C1-8693F9E6ACBA}" type="sibTrans" cxnId="{550058B6-29E4-48A8-A337-938B6FDDBBDB}">
      <dgm:prSet/>
      <dgm:spPr/>
      <dgm:t>
        <a:bodyPr/>
        <a:lstStyle/>
        <a:p>
          <a:endParaRPr lang="en-US"/>
        </a:p>
      </dgm:t>
    </dgm:pt>
    <dgm:pt modelId="{8918F770-C74F-4E7D-BFD5-D03A1E10D706}">
      <dgm:prSet/>
      <dgm:spPr/>
      <dgm:t>
        <a:bodyPr/>
        <a:lstStyle/>
        <a:p>
          <a:r>
            <a:rPr lang="en-US"/>
            <a:t>Implemented a ros2 program for real time classification</a:t>
          </a:r>
        </a:p>
      </dgm:t>
    </dgm:pt>
    <dgm:pt modelId="{422A9CB7-BE18-4B26-AEC8-FACF1CA0ECE3}" type="parTrans" cxnId="{45FC3F23-2FC4-4FA9-93E2-C3A83ABFD769}">
      <dgm:prSet/>
      <dgm:spPr/>
      <dgm:t>
        <a:bodyPr/>
        <a:lstStyle/>
        <a:p>
          <a:endParaRPr lang="en-US"/>
        </a:p>
      </dgm:t>
    </dgm:pt>
    <dgm:pt modelId="{A70872C0-2833-41FC-93DD-16944C530740}" type="sibTrans" cxnId="{45FC3F23-2FC4-4FA9-93E2-C3A83ABFD769}">
      <dgm:prSet/>
      <dgm:spPr/>
      <dgm:t>
        <a:bodyPr/>
        <a:lstStyle/>
        <a:p>
          <a:endParaRPr lang="en-US"/>
        </a:p>
      </dgm:t>
    </dgm:pt>
    <dgm:pt modelId="{5F84B303-89C9-4C44-8D5C-D7841BDBDCA0}">
      <dgm:prSet/>
      <dgm:spPr/>
      <dgm:t>
        <a:bodyPr/>
        <a:lstStyle/>
        <a:p>
          <a:r>
            <a:rPr lang="en-US"/>
            <a:t>Compared two technique for continual learning:</a:t>
          </a:r>
        </a:p>
      </dgm:t>
    </dgm:pt>
    <dgm:pt modelId="{70B0BFD3-455B-422A-96B0-42577D043004}" type="parTrans" cxnId="{624EA5A5-9073-420B-A6B6-74C9406DEF81}">
      <dgm:prSet/>
      <dgm:spPr/>
      <dgm:t>
        <a:bodyPr/>
        <a:lstStyle/>
        <a:p>
          <a:endParaRPr lang="en-US"/>
        </a:p>
      </dgm:t>
    </dgm:pt>
    <dgm:pt modelId="{A4CADABC-F9BE-43A6-8246-7E6C84DC5EF9}" type="sibTrans" cxnId="{624EA5A5-9073-420B-A6B6-74C9406DEF81}">
      <dgm:prSet/>
      <dgm:spPr/>
      <dgm:t>
        <a:bodyPr/>
        <a:lstStyle/>
        <a:p>
          <a:endParaRPr lang="en-US"/>
        </a:p>
      </dgm:t>
    </dgm:pt>
    <dgm:pt modelId="{8D8C727B-99A8-49A3-964E-5A553E27AEB3}">
      <dgm:prSet/>
      <dgm:spPr/>
      <dgm:t>
        <a:bodyPr/>
        <a:lstStyle/>
        <a:p>
          <a:r>
            <a:rPr lang="en-US"/>
            <a:t>Learning without forgetting</a:t>
          </a:r>
        </a:p>
      </dgm:t>
    </dgm:pt>
    <dgm:pt modelId="{EACEBCDA-DB1D-4D95-BCD7-81327258B4B0}" type="parTrans" cxnId="{5A5B1075-7931-4F4F-88CC-BF7F8903D486}">
      <dgm:prSet/>
      <dgm:spPr/>
      <dgm:t>
        <a:bodyPr/>
        <a:lstStyle/>
        <a:p>
          <a:endParaRPr lang="en-US"/>
        </a:p>
      </dgm:t>
    </dgm:pt>
    <dgm:pt modelId="{5A160BAD-FC1C-41AC-A6B3-0383C9A4900C}" type="sibTrans" cxnId="{5A5B1075-7931-4F4F-88CC-BF7F8903D486}">
      <dgm:prSet/>
      <dgm:spPr/>
      <dgm:t>
        <a:bodyPr/>
        <a:lstStyle/>
        <a:p>
          <a:endParaRPr lang="en-US"/>
        </a:p>
      </dgm:t>
    </dgm:pt>
    <dgm:pt modelId="{CE2CC11C-2A77-4B0A-8CBB-EFBCE088FE43}">
      <dgm:prSet/>
      <dgm:spPr/>
      <dgm:t>
        <a:bodyPr/>
        <a:lstStyle/>
        <a:p>
          <a:r>
            <a:rPr lang="en-US"/>
            <a:t>Dark experience replay</a:t>
          </a:r>
        </a:p>
      </dgm:t>
    </dgm:pt>
    <dgm:pt modelId="{9028586E-AC55-4D4B-9D57-C7D4D031A026}" type="parTrans" cxnId="{41FEAEFA-8A8F-45DD-BB9F-A3C46B5DAE3E}">
      <dgm:prSet/>
      <dgm:spPr/>
      <dgm:t>
        <a:bodyPr/>
        <a:lstStyle/>
        <a:p>
          <a:endParaRPr lang="en-US"/>
        </a:p>
      </dgm:t>
    </dgm:pt>
    <dgm:pt modelId="{5D8558CF-C283-4186-B976-47A6AFAED959}" type="sibTrans" cxnId="{41FEAEFA-8A8F-45DD-BB9F-A3C46B5DAE3E}">
      <dgm:prSet/>
      <dgm:spPr/>
      <dgm:t>
        <a:bodyPr/>
        <a:lstStyle/>
        <a:p>
          <a:endParaRPr lang="en-US"/>
        </a:p>
      </dgm:t>
    </dgm:pt>
    <dgm:pt modelId="{0A50F17F-EC0E-4FB9-AEF8-ED688A438B4A}" type="pres">
      <dgm:prSet presAssocID="{1C088A9D-9F61-4C12-B320-8B25CB05C1C9}" presName="root" presStyleCnt="0">
        <dgm:presLayoutVars>
          <dgm:dir/>
          <dgm:resizeHandles val="exact"/>
        </dgm:presLayoutVars>
      </dgm:prSet>
      <dgm:spPr/>
    </dgm:pt>
    <dgm:pt modelId="{8591A850-C7B5-42F1-A17E-9BB6A6C71BDE}" type="pres">
      <dgm:prSet presAssocID="{06915C53-F2D9-4AC4-9708-F8785A3BAE8C}" presName="compNode" presStyleCnt="0"/>
      <dgm:spPr/>
    </dgm:pt>
    <dgm:pt modelId="{02FD3548-936E-492F-BA90-5C4C93263D5A}" type="pres">
      <dgm:prSet presAssocID="{06915C53-F2D9-4AC4-9708-F8785A3BAE8C}" presName="bgRect" presStyleLbl="bgShp" presStyleIdx="0" presStyleCnt="3"/>
      <dgm:spPr/>
    </dgm:pt>
    <dgm:pt modelId="{EAC4D344-A30F-45A8-8828-80A529CF10EB}" type="pres">
      <dgm:prSet presAssocID="{06915C53-F2D9-4AC4-9708-F8785A3BAE8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rvello"/>
        </a:ext>
      </dgm:extLst>
    </dgm:pt>
    <dgm:pt modelId="{37C6BE81-DADB-41C3-9DB9-3B3F3667D395}" type="pres">
      <dgm:prSet presAssocID="{06915C53-F2D9-4AC4-9708-F8785A3BAE8C}" presName="spaceRect" presStyleCnt="0"/>
      <dgm:spPr/>
    </dgm:pt>
    <dgm:pt modelId="{334BB622-A045-4C16-82D4-7ED44FD8D786}" type="pres">
      <dgm:prSet presAssocID="{06915C53-F2D9-4AC4-9708-F8785A3BAE8C}" presName="parTx" presStyleLbl="revTx" presStyleIdx="0" presStyleCnt="4">
        <dgm:presLayoutVars>
          <dgm:chMax val="0"/>
          <dgm:chPref val="0"/>
        </dgm:presLayoutVars>
      </dgm:prSet>
      <dgm:spPr/>
    </dgm:pt>
    <dgm:pt modelId="{E96B48C1-6D41-415A-B1AE-9DBD43C25B59}" type="pres">
      <dgm:prSet presAssocID="{14E479C7-FE7D-4E32-B4C1-8693F9E6ACBA}" presName="sibTrans" presStyleCnt="0"/>
      <dgm:spPr/>
    </dgm:pt>
    <dgm:pt modelId="{13CA00F4-8227-4D8C-BD9B-CF87AC7F48CF}" type="pres">
      <dgm:prSet presAssocID="{8918F770-C74F-4E7D-BFD5-D03A1E10D706}" presName="compNode" presStyleCnt="0"/>
      <dgm:spPr/>
    </dgm:pt>
    <dgm:pt modelId="{E40CB877-A01D-4C3E-9FAB-8C831C193097}" type="pres">
      <dgm:prSet presAssocID="{8918F770-C74F-4E7D-BFD5-D03A1E10D706}" presName="bgRect" presStyleLbl="bgShp" presStyleIdx="1" presStyleCnt="3"/>
      <dgm:spPr/>
    </dgm:pt>
    <dgm:pt modelId="{66A3EF6D-E280-4FC7-8D64-6FC8E5A2753D}" type="pres">
      <dgm:prSet presAssocID="{8918F770-C74F-4E7D-BFD5-D03A1E10D70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8CBE78A0-1A20-49B0-9A34-D5EB8F13FE41}" type="pres">
      <dgm:prSet presAssocID="{8918F770-C74F-4E7D-BFD5-D03A1E10D706}" presName="spaceRect" presStyleCnt="0"/>
      <dgm:spPr/>
    </dgm:pt>
    <dgm:pt modelId="{91B4A219-9F12-427F-92A9-EE972C59D376}" type="pres">
      <dgm:prSet presAssocID="{8918F770-C74F-4E7D-BFD5-D03A1E10D706}" presName="parTx" presStyleLbl="revTx" presStyleIdx="1" presStyleCnt="4">
        <dgm:presLayoutVars>
          <dgm:chMax val="0"/>
          <dgm:chPref val="0"/>
        </dgm:presLayoutVars>
      </dgm:prSet>
      <dgm:spPr/>
    </dgm:pt>
    <dgm:pt modelId="{DC16D39F-4849-4871-AA52-AF55B1B98E20}" type="pres">
      <dgm:prSet presAssocID="{A70872C0-2833-41FC-93DD-16944C530740}" presName="sibTrans" presStyleCnt="0"/>
      <dgm:spPr/>
    </dgm:pt>
    <dgm:pt modelId="{2F01739A-533A-4882-88B8-688B259ECB94}" type="pres">
      <dgm:prSet presAssocID="{5F84B303-89C9-4C44-8D5C-D7841BDBDCA0}" presName="compNode" presStyleCnt="0"/>
      <dgm:spPr/>
    </dgm:pt>
    <dgm:pt modelId="{5FFC0723-B18B-41B8-B639-F8D37AC5D55F}" type="pres">
      <dgm:prSet presAssocID="{5F84B303-89C9-4C44-8D5C-D7841BDBDCA0}" presName="bgRect" presStyleLbl="bgShp" presStyleIdx="2" presStyleCnt="3"/>
      <dgm:spPr/>
    </dgm:pt>
    <dgm:pt modelId="{DB04BEA2-5559-46F0-A8B0-23BF361E7756}" type="pres">
      <dgm:prSet presAssocID="{5F84B303-89C9-4C44-8D5C-D7841BDBDCA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po"/>
        </a:ext>
      </dgm:extLst>
    </dgm:pt>
    <dgm:pt modelId="{C89BEAD2-DB99-40C7-844F-33FFF18EC815}" type="pres">
      <dgm:prSet presAssocID="{5F84B303-89C9-4C44-8D5C-D7841BDBDCA0}" presName="spaceRect" presStyleCnt="0"/>
      <dgm:spPr/>
    </dgm:pt>
    <dgm:pt modelId="{EDE77908-40F9-47F1-9A7C-2C31524DAF54}" type="pres">
      <dgm:prSet presAssocID="{5F84B303-89C9-4C44-8D5C-D7841BDBDCA0}" presName="parTx" presStyleLbl="revTx" presStyleIdx="2" presStyleCnt="4">
        <dgm:presLayoutVars>
          <dgm:chMax val="0"/>
          <dgm:chPref val="0"/>
        </dgm:presLayoutVars>
      </dgm:prSet>
      <dgm:spPr/>
    </dgm:pt>
    <dgm:pt modelId="{B1120661-81B4-46C4-B297-2496E73AE83C}" type="pres">
      <dgm:prSet presAssocID="{5F84B303-89C9-4C44-8D5C-D7841BDBDCA0}" presName="desTx" presStyleLbl="revTx" presStyleIdx="3" presStyleCnt="4">
        <dgm:presLayoutVars/>
      </dgm:prSet>
      <dgm:spPr/>
    </dgm:pt>
  </dgm:ptLst>
  <dgm:cxnLst>
    <dgm:cxn modelId="{40AC0917-D59D-43F1-98BD-270CD88594BC}" type="presOf" srcId="{CE2CC11C-2A77-4B0A-8CBB-EFBCE088FE43}" destId="{B1120661-81B4-46C4-B297-2496E73AE83C}" srcOrd="0" destOrd="1" presId="urn:microsoft.com/office/officeart/2018/2/layout/IconVerticalSolidList"/>
    <dgm:cxn modelId="{45FC3F23-2FC4-4FA9-93E2-C3A83ABFD769}" srcId="{1C088A9D-9F61-4C12-B320-8B25CB05C1C9}" destId="{8918F770-C74F-4E7D-BFD5-D03A1E10D706}" srcOrd="1" destOrd="0" parTransId="{422A9CB7-BE18-4B26-AEC8-FACF1CA0ECE3}" sibTransId="{A70872C0-2833-41FC-93DD-16944C530740}"/>
    <dgm:cxn modelId="{2BC43C42-5C2B-43B0-987D-713E6B08CE33}" type="presOf" srcId="{5F84B303-89C9-4C44-8D5C-D7841BDBDCA0}" destId="{EDE77908-40F9-47F1-9A7C-2C31524DAF54}" srcOrd="0" destOrd="0" presId="urn:microsoft.com/office/officeart/2018/2/layout/IconVerticalSolidList"/>
    <dgm:cxn modelId="{CBC3A164-938A-4EEC-99B3-936F972DF148}" type="presOf" srcId="{8D8C727B-99A8-49A3-964E-5A553E27AEB3}" destId="{B1120661-81B4-46C4-B297-2496E73AE83C}" srcOrd="0" destOrd="0" presId="urn:microsoft.com/office/officeart/2018/2/layout/IconVerticalSolidList"/>
    <dgm:cxn modelId="{5A5B1075-7931-4F4F-88CC-BF7F8903D486}" srcId="{5F84B303-89C9-4C44-8D5C-D7841BDBDCA0}" destId="{8D8C727B-99A8-49A3-964E-5A553E27AEB3}" srcOrd="0" destOrd="0" parTransId="{EACEBCDA-DB1D-4D95-BCD7-81327258B4B0}" sibTransId="{5A160BAD-FC1C-41AC-A6B3-0383C9A4900C}"/>
    <dgm:cxn modelId="{6017928E-DC9D-4694-A008-9B97EFAD2DFE}" type="presOf" srcId="{06915C53-F2D9-4AC4-9708-F8785A3BAE8C}" destId="{334BB622-A045-4C16-82D4-7ED44FD8D786}" srcOrd="0" destOrd="0" presId="urn:microsoft.com/office/officeart/2018/2/layout/IconVerticalSolidList"/>
    <dgm:cxn modelId="{1F0B9D9A-66BA-4E30-9E09-05F779E03811}" type="presOf" srcId="{1C088A9D-9F61-4C12-B320-8B25CB05C1C9}" destId="{0A50F17F-EC0E-4FB9-AEF8-ED688A438B4A}" srcOrd="0" destOrd="0" presId="urn:microsoft.com/office/officeart/2018/2/layout/IconVerticalSolidList"/>
    <dgm:cxn modelId="{624EA5A5-9073-420B-A6B6-74C9406DEF81}" srcId="{1C088A9D-9F61-4C12-B320-8B25CB05C1C9}" destId="{5F84B303-89C9-4C44-8D5C-D7841BDBDCA0}" srcOrd="2" destOrd="0" parTransId="{70B0BFD3-455B-422A-96B0-42577D043004}" sibTransId="{A4CADABC-F9BE-43A6-8246-7E6C84DC5EF9}"/>
    <dgm:cxn modelId="{550058B6-29E4-48A8-A337-938B6FDDBBDB}" srcId="{1C088A9D-9F61-4C12-B320-8B25CB05C1C9}" destId="{06915C53-F2D9-4AC4-9708-F8785A3BAE8C}" srcOrd="0" destOrd="0" parTransId="{3602EBB9-307B-494A-80ED-2A8201554A1F}" sibTransId="{14E479C7-FE7D-4E32-B4C1-8693F9E6ACBA}"/>
    <dgm:cxn modelId="{B1ACF5E5-11BB-44C2-A2D1-2B1C553EDFEF}" type="presOf" srcId="{8918F770-C74F-4E7D-BFD5-D03A1E10D706}" destId="{91B4A219-9F12-427F-92A9-EE972C59D376}" srcOrd="0" destOrd="0" presId="urn:microsoft.com/office/officeart/2018/2/layout/IconVerticalSolidList"/>
    <dgm:cxn modelId="{41FEAEFA-8A8F-45DD-BB9F-A3C46B5DAE3E}" srcId="{5F84B303-89C9-4C44-8D5C-D7841BDBDCA0}" destId="{CE2CC11C-2A77-4B0A-8CBB-EFBCE088FE43}" srcOrd="1" destOrd="0" parTransId="{9028586E-AC55-4D4B-9D57-C7D4D031A026}" sibTransId="{5D8558CF-C283-4186-B976-47A6AFAED959}"/>
    <dgm:cxn modelId="{B0AFD083-AB30-4899-BAA9-76E735CC8BE1}" type="presParOf" srcId="{0A50F17F-EC0E-4FB9-AEF8-ED688A438B4A}" destId="{8591A850-C7B5-42F1-A17E-9BB6A6C71BDE}" srcOrd="0" destOrd="0" presId="urn:microsoft.com/office/officeart/2018/2/layout/IconVerticalSolidList"/>
    <dgm:cxn modelId="{EA8BDC86-744F-4322-81E3-70F3E7CB7CB7}" type="presParOf" srcId="{8591A850-C7B5-42F1-A17E-9BB6A6C71BDE}" destId="{02FD3548-936E-492F-BA90-5C4C93263D5A}" srcOrd="0" destOrd="0" presId="urn:microsoft.com/office/officeart/2018/2/layout/IconVerticalSolidList"/>
    <dgm:cxn modelId="{7A8D353F-C9F0-4BE4-9F0C-A949436E3F2B}" type="presParOf" srcId="{8591A850-C7B5-42F1-A17E-9BB6A6C71BDE}" destId="{EAC4D344-A30F-45A8-8828-80A529CF10EB}" srcOrd="1" destOrd="0" presId="urn:microsoft.com/office/officeart/2018/2/layout/IconVerticalSolidList"/>
    <dgm:cxn modelId="{1EFF4DA4-E783-466E-BD63-EC38BB073799}" type="presParOf" srcId="{8591A850-C7B5-42F1-A17E-9BB6A6C71BDE}" destId="{37C6BE81-DADB-41C3-9DB9-3B3F3667D395}" srcOrd="2" destOrd="0" presId="urn:microsoft.com/office/officeart/2018/2/layout/IconVerticalSolidList"/>
    <dgm:cxn modelId="{2ACF558F-CB5C-42F8-B9A9-F83DDA734AA5}" type="presParOf" srcId="{8591A850-C7B5-42F1-A17E-9BB6A6C71BDE}" destId="{334BB622-A045-4C16-82D4-7ED44FD8D786}" srcOrd="3" destOrd="0" presId="urn:microsoft.com/office/officeart/2018/2/layout/IconVerticalSolidList"/>
    <dgm:cxn modelId="{EF86AD9A-D23E-4339-A010-1CC1B17AA302}" type="presParOf" srcId="{0A50F17F-EC0E-4FB9-AEF8-ED688A438B4A}" destId="{E96B48C1-6D41-415A-B1AE-9DBD43C25B59}" srcOrd="1" destOrd="0" presId="urn:microsoft.com/office/officeart/2018/2/layout/IconVerticalSolidList"/>
    <dgm:cxn modelId="{037C4FFA-7B27-4BE5-87BA-FCDB2BB0ABE9}" type="presParOf" srcId="{0A50F17F-EC0E-4FB9-AEF8-ED688A438B4A}" destId="{13CA00F4-8227-4D8C-BD9B-CF87AC7F48CF}" srcOrd="2" destOrd="0" presId="urn:microsoft.com/office/officeart/2018/2/layout/IconVerticalSolidList"/>
    <dgm:cxn modelId="{9B3D4CAD-8F33-4FE0-998E-C9A6652DCB54}" type="presParOf" srcId="{13CA00F4-8227-4D8C-BD9B-CF87AC7F48CF}" destId="{E40CB877-A01D-4C3E-9FAB-8C831C193097}" srcOrd="0" destOrd="0" presId="urn:microsoft.com/office/officeart/2018/2/layout/IconVerticalSolidList"/>
    <dgm:cxn modelId="{9E721399-126B-4EDC-97F6-57ED21AAB36E}" type="presParOf" srcId="{13CA00F4-8227-4D8C-BD9B-CF87AC7F48CF}" destId="{66A3EF6D-E280-4FC7-8D64-6FC8E5A2753D}" srcOrd="1" destOrd="0" presId="urn:microsoft.com/office/officeart/2018/2/layout/IconVerticalSolidList"/>
    <dgm:cxn modelId="{9A1785D4-20BC-4BEA-9BA9-44E4666B72E2}" type="presParOf" srcId="{13CA00F4-8227-4D8C-BD9B-CF87AC7F48CF}" destId="{8CBE78A0-1A20-49B0-9A34-D5EB8F13FE41}" srcOrd="2" destOrd="0" presId="urn:microsoft.com/office/officeart/2018/2/layout/IconVerticalSolidList"/>
    <dgm:cxn modelId="{6A9B7F14-013D-4D9C-8E25-2BC9B34D1735}" type="presParOf" srcId="{13CA00F4-8227-4D8C-BD9B-CF87AC7F48CF}" destId="{91B4A219-9F12-427F-92A9-EE972C59D376}" srcOrd="3" destOrd="0" presId="urn:microsoft.com/office/officeart/2018/2/layout/IconVerticalSolidList"/>
    <dgm:cxn modelId="{5301D940-0C59-4FB6-9171-FD61FA185EB4}" type="presParOf" srcId="{0A50F17F-EC0E-4FB9-AEF8-ED688A438B4A}" destId="{DC16D39F-4849-4871-AA52-AF55B1B98E20}" srcOrd="3" destOrd="0" presId="urn:microsoft.com/office/officeart/2018/2/layout/IconVerticalSolidList"/>
    <dgm:cxn modelId="{DDBA930A-79FA-461E-8F30-3EBEB4AF5B20}" type="presParOf" srcId="{0A50F17F-EC0E-4FB9-AEF8-ED688A438B4A}" destId="{2F01739A-533A-4882-88B8-688B259ECB94}" srcOrd="4" destOrd="0" presId="urn:microsoft.com/office/officeart/2018/2/layout/IconVerticalSolidList"/>
    <dgm:cxn modelId="{653A8F82-0568-4E6E-B8E1-FF665D49041B}" type="presParOf" srcId="{2F01739A-533A-4882-88B8-688B259ECB94}" destId="{5FFC0723-B18B-41B8-B639-F8D37AC5D55F}" srcOrd="0" destOrd="0" presId="urn:microsoft.com/office/officeart/2018/2/layout/IconVerticalSolidList"/>
    <dgm:cxn modelId="{EDFE55FA-0EF6-4463-A88E-A1A05861126D}" type="presParOf" srcId="{2F01739A-533A-4882-88B8-688B259ECB94}" destId="{DB04BEA2-5559-46F0-A8B0-23BF361E7756}" srcOrd="1" destOrd="0" presId="urn:microsoft.com/office/officeart/2018/2/layout/IconVerticalSolidList"/>
    <dgm:cxn modelId="{80AB00D0-F195-4D16-8057-5FC4641BEBD6}" type="presParOf" srcId="{2F01739A-533A-4882-88B8-688B259ECB94}" destId="{C89BEAD2-DB99-40C7-844F-33FFF18EC815}" srcOrd="2" destOrd="0" presId="urn:microsoft.com/office/officeart/2018/2/layout/IconVerticalSolidList"/>
    <dgm:cxn modelId="{632542ED-B36A-446A-833B-754F52D65DA3}" type="presParOf" srcId="{2F01739A-533A-4882-88B8-688B259ECB94}" destId="{EDE77908-40F9-47F1-9A7C-2C31524DAF54}" srcOrd="3" destOrd="0" presId="urn:microsoft.com/office/officeart/2018/2/layout/IconVerticalSolidList"/>
    <dgm:cxn modelId="{E6AD6C2C-5FAA-4DF1-BB34-BCD540D005D5}" type="presParOf" srcId="{2F01739A-533A-4882-88B8-688B259ECB94}" destId="{B1120661-81B4-46C4-B297-2496E73AE83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C8C0F4-B1E5-437D-A060-7E47A19251F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E1335C-0939-47E2-AD3C-E4E06E547B96}">
      <dgm:prSet/>
      <dgm:spPr/>
      <dgm:t>
        <a:bodyPr/>
        <a:lstStyle/>
        <a:p>
          <a:r>
            <a:rPr lang="en-US"/>
            <a:t>Data glove-based gesture recognition using CNN-BiLSTM model with attention mechanism, Wu Jiawei et al. (</a:t>
          </a:r>
          <a:r>
            <a:rPr lang="en-US">
              <a:hlinkClick xmlns:r="http://schemas.openxmlformats.org/officeDocument/2006/relationships" r:id="rId1"/>
            </a:rPr>
            <a:t>journals.plos</a:t>
          </a:r>
          <a:r>
            <a:rPr lang="en-US"/>
            <a:t>)</a:t>
          </a:r>
        </a:p>
      </dgm:t>
    </dgm:pt>
    <dgm:pt modelId="{46BF0B1E-F714-4C66-97F3-1A99F57CD82F}" type="parTrans" cxnId="{27FDA20D-1D64-4A15-9150-6A67C87A8AAD}">
      <dgm:prSet/>
      <dgm:spPr/>
      <dgm:t>
        <a:bodyPr/>
        <a:lstStyle/>
        <a:p>
          <a:endParaRPr lang="en-US"/>
        </a:p>
      </dgm:t>
    </dgm:pt>
    <dgm:pt modelId="{EFF4C180-74E5-4AFF-809C-654132070437}" type="sibTrans" cxnId="{27FDA20D-1D64-4A15-9150-6A67C87A8AAD}">
      <dgm:prSet/>
      <dgm:spPr/>
      <dgm:t>
        <a:bodyPr/>
        <a:lstStyle/>
        <a:p>
          <a:endParaRPr lang="en-US"/>
        </a:p>
      </dgm:t>
    </dgm:pt>
    <dgm:pt modelId="{624368BA-92F2-423A-9557-EB21C71ABC05}">
      <dgm:prSet/>
      <dgm:spPr/>
      <dgm:t>
        <a:bodyPr/>
        <a:lstStyle/>
        <a:p>
          <a:r>
            <a:rPr lang="en-US" dirty="0"/>
            <a:t>Learning without Forgetting, </a:t>
          </a:r>
          <a:r>
            <a:rPr lang="en-US" dirty="0" err="1"/>
            <a:t>Zhizhong</a:t>
          </a:r>
          <a:r>
            <a:rPr lang="en-US" dirty="0"/>
            <a:t> Li et al. (</a:t>
          </a:r>
          <a:r>
            <a:rPr lang="en-US" dirty="0" err="1">
              <a:hlinkClick xmlns:r="http://schemas.openxmlformats.org/officeDocument/2006/relationships" r:id="rId2"/>
            </a:rPr>
            <a:t>arXive</a:t>
          </a:r>
          <a:r>
            <a:rPr lang="en-US" dirty="0"/>
            <a:t>)</a:t>
          </a:r>
        </a:p>
      </dgm:t>
    </dgm:pt>
    <dgm:pt modelId="{14457E43-9E7F-47CB-B3A2-6C4156CDD743}" type="parTrans" cxnId="{282E08C6-0114-4F58-A2D4-B4EEEE85AF71}">
      <dgm:prSet/>
      <dgm:spPr/>
      <dgm:t>
        <a:bodyPr/>
        <a:lstStyle/>
        <a:p>
          <a:endParaRPr lang="en-US"/>
        </a:p>
      </dgm:t>
    </dgm:pt>
    <dgm:pt modelId="{1EF3A514-4AD1-4021-B252-14AAAD8BF3F6}" type="sibTrans" cxnId="{282E08C6-0114-4F58-A2D4-B4EEEE85AF71}">
      <dgm:prSet/>
      <dgm:spPr/>
      <dgm:t>
        <a:bodyPr/>
        <a:lstStyle/>
        <a:p>
          <a:endParaRPr lang="en-US"/>
        </a:p>
      </dgm:t>
    </dgm:pt>
    <dgm:pt modelId="{1E8B5637-2F31-4132-AD0D-2C3687F0E02A}">
      <dgm:prSet/>
      <dgm:spPr/>
      <dgm:t>
        <a:bodyPr/>
        <a:lstStyle/>
        <a:p>
          <a:r>
            <a:rPr lang="it-IT"/>
            <a:t>Dark Experience for General Continual Learning: a Strong, Simple Baseline, Pietro Buzzega et al. (</a:t>
          </a:r>
          <a:r>
            <a:rPr lang="it-IT">
              <a:hlinkClick xmlns:r="http://schemas.openxmlformats.org/officeDocument/2006/relationships" r:id="rId3"/>
            </a:rPr>
            <a:t>arXive</a:t>
          </a:r>
          <a:r>
            <a:rPr lang="it-IT"/>
            <a:t>)</a:t>
          </a:r>
          <a:endParaRPr lang="en-US"/>
        </a:p>
      </dgm:t>
    </dgm:pt>
    <dgm:pt modelId="{37ED911D-3730-437D-BBA8-566513461409}" type="parTrans" cxnId="{0C9A0E81-D6E5-4933-84AE-45C79BE06410}">
      <dgm:prSet/>
      <dgm:spPr/>
      <dgm:t>
        <a:bodyPr/>
        <a:lstStyle/>
        <a:p>
          <a:endParaRPr lang="en-US"/>
        </a:p>
      </dgm:t>
    </dgm:pt>
    <dgm:pt modelId="{D0BB86CF-2062-4A79-91D8-69444B961434}" type="sibTrans" cxnId="{0C9A0E81-D6E5-4933-84AE-45C79BE06410}">
      <dgm:prSet/>
      <dgm:spPr/>
      <dgm:t>
        <a:bodyPr/>
        <a:lstStyle/>
        <a:p>
          <a:endParaRPr lang="en-US"/>
        </a:p>
      </dgm:t>
    </dgm:pt>
    <dgm:pt modelId="{E3C26677-9632-45EC-BC41-FB9C3AC7E663}" type="pres">
      <dgm:prSet presAssocID="{45C8C0F4-B1E5-437D-A060-7E47A19251F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48CC0DD-AA91-4AC0-A07D-DA5A6FCF26E5}" type="pres">
      <dgm:prSet presAssocID="{B5E1335C-0939-47E2-AD3C-E4E06E547B96}" presName="hierRoot1" presStyleCnt="0"/>
      <dgm:spPr/>
    </dgm:pt>
    <dgm:pt modelId="{B19D0686-6221-4F28-B420-3F5FCB4C1815}" type="pres">
      <dgm:prSet presAssocID="{B5E1335C-0939-47E2-AD3C-E4E06E547B96}" presName="composite" presStyleCnt="0"/>
      <dgm:spPr/>
    </dgm:pt>
    <dgm:pt modelId="{92972D6A-0E7F-477E-8825-F86B6439F980}" type="pres">
      <dgm:prSet presAssocID="{B5E1335C-0939-47E2-AD3C-E4E06E547B96}" presName="background" presStyleLbl="node0" presStyleIdx="0" presStyleCnt="3"/>
      <dgm:spPr/>
    </dgm:pt>
    <dgm:pt modelId="{61446FF5-CB81-4FE5-BC45-1BC3E3B52A59}" type="pres">
      <dgm:prSet presAssocID="{B5E1335C-0939-47E2-AD3C-E4E06E547B96}" presName="text" presStyleLbl="fgAcc0" presStyleIdx="0" presStyleCnt="3">
        <dgm:presLayoutVars>
          <dgm:chPref val="3"/>
        </dgm:presLayoutVars>
      </dgm:prSet>
      <dgm:spPr/>
    </dgm:pt>
    <dgm:pt modelId="{D0D84712-6D8A-4288-B0F1-A3081C8BFD11}" type="pres">
      <dgm:prSet presAssocID="{B5E1335C-0939-47E2-AD3C-E4E06E547B96}" presName="hierChild2" presStyleCnt="0"/>
      <dgm:spPr/>
    </dgm:pt>
    <dgm:pt modelId="{1BAF58B8-06B0-4BEC-8949-D84BC6766018}" type="pres">
      <dgm:prSet presAssocID="{624368BA-92F2-423A-9557-EB21C71ABC05}" presName="hierRoot1" presStyleCnt="0"/>
      <dgm:spPr/>
    </dgm:pt>
    <dgm:pt modelId="{806C1F6E-DB57-4E14-AFCA-F0AB77067301}" type="pres">
      <dgm:prSet presAssocID="{624368BA-92F2-423A-9557-EB21C71ABC05}" presName="composite" presStyleCnt="0"/>
      <dgm:spPr/>
    </dgm:pt>
    <dgm:pt modelId="{4EA23EE4-853A-43DD-A9D0-1B9C686E44B0}" type="pres">
      <dgm:prSet presAssocID="{624368BA-92F2-423A-9557-EB21C71ABC05}" presName="background" presStyleLbl="node0" presStyleIdx="1" presStyleCnt="3"/>
      <dgm:spPr/>
    </dgm:pt>
    <dgm:pt modelId="{8CF68F82-00A1-49C6-A581-4159D9F8831A}" type="pres">
      <dgm:prSet presAssocID="{624368BA-92F2-423A-9557-EB21C71ABC05}" presName="text" presStyleLbl="fgAcc0" presStyleIdx="1" presStyleCnt="3">
        <dgm:presLayoutVars>
          <dgm:chPref val="3"/>
        </dgm:presLayoutVars>
      </dgm:prSet>
      <dgm:spPr/>
    </dgm:pt>
    <dgm:pt modelId="{7175E8AC-8BCB-4B53-B572-DC0AD18C1086}" type="pres">
      <dgm:prSet presAssocID="{624368BA-92F2-423A-9557-EB21C71ABC05}" presName="hierChild2" presStyleCnt="0"/>
      <dgm:spPr/>
    </dgm:pt>
    <dgm:pt modelId="{91D60FD2-C8C7-4AE5-9D53-21582C34505D}" type="pres">
      <dgm:prSet presAssocID="{1E8B5637-2F31-4132-AD0D-2C3687F0E02A}" presName="hierRoot1" presStyleCnt="0"/>
      <dgm:spPr/>
    </dgm:pt>
    <dgm:pt modelId="{92AC29E2-32CA-415D-B1A2-9FD2E9FFBD0A}" type="pres">
      <dgm:prSet presAssocID="{1E8B5637-2F31-4132-AD0D-2C3687F0E02A}" presName="composite" presStyleCnt="0"/>
      <dgm:spPr/>
    </dgm:pt>
    <dgm:pt modelId="{E4DA5704-049C-4681-8815-6489BECE216C}" type="pres">
      <dgm:prSet presAssocID="{1E8B5637-2F31-4132-AD0D-2C3687F0E02A}" presName="background" presStyleLbl="node0" presStyleIdx="2" presStyleCnt="3"/>
      <dgm:spPr/>
    </dgm:pt>
    <dgm:pt modelId="{93BABF17-1592-4E86-A176-C3CAB7567DBD}" type="pres">
      <dgm:prSet presAssocID="{1E8B5637-2F31-4132-AD0D-2C3687F0E02A}" presName="text" presStyleLbl="fgAcc0" presStyleIdx="2" presStyleCnt="3">
        <dgm:presLayoutVars>
          <dgm:chPref val="3"/>
        </dgm:presLayoutVars>
      </dgm:prSet>
      <dgm:spPr/>
    </dgm:pt>
    <dgm:pt modelId="{AD526125-E949-4B85-B69F-D5D61A406625}" type="pres">
      <dgm:prSet presAssocID="{1E8B5637-2F31-4132-AD0D-2C3687F0E02A}" presName="hierChild2" presStyleCnt="0"/>
      <dgm:spPr/>
    </dgm:pt>
  </dgm:ptLst>
  <dgm:cxnLst>
    <dgm:cxn modelId="{27FDA20D-1D64-4A15-9150-6A67C87A8AAD}" srcId="{45C8C0F4-B1E5-437D-A060-7E47A19251F8}" destId="{B5E1335C-0939-47E2-AD3C-E4E06E547B96}" srcOrd="0" destOrd="0" parTransId="{46BF0B1E-F714-4C66-97F3-1A99F57CD82F}" sibTransId="{EFF4C180-74E5-4AFF-809C-654132070437}"/>
    <dgm:cxn modelId="{4A7C3A7A-FE6D-4663-888B-BA13D2699C7A}" type="presOf" srcId="{45C8C0F4-B1E5-437D-A060-7E47A19251F8}" destId="{E3C26677-9632-45EC-BC41-FB9C3AC7E663}" srcOrd="0" destOrd="0" presId="urn:microsoft.com/office/officeart/2005/8/layout/hierarchy1"/>
    <dgm:cxn modelId="{0C9A0E81-D6E5-4933-84AE-45C79BE06410}" srcId="{45C8C0F4-B1E5-437D-A060-7E47A19251F8}" destId="{1E8B5637-2F31-4132-AD0D-2C3687F0E02A}" srcOrd="2" destOrd="0" parTransId="{37ED911D-3730-437D-BBA8-566513461409}" sibTransId="{D0BB86CF-2062-4A79-91D8-69444B961434}"/>
    <dgm:cxn modelId="{125B1390-DA3A-4CD0-8301-56F792BB46E1}" type="presOf" srcId="{B5E1335C-0939-47E2-AD3C-E4E06E547B96}" destId="{61446FF5-CB81-4FE5-BC45-1BC3E3B52A59}" srcOrd="0" destOrd="0" presId="urn:microsoft.com/office/officeart/2005/8/layout/hierarchy1"/>
    <dgm:cxn modelId="{D19B79A0-3B23-4315-988C-656617D6FD02}" type="presOf" srcId="{624368BA-92F2-423A-9557-EB21C71ABC05}" destId="{8CF68F82-00A1-49C6-A581-4159D9F8831A}" srcOrd="0" destOrd="0" presId="urn:microsoft.com/office/officeart/2005/8/layout/hierarchy1"/>
    <dgm:cxn modelId="{8B9C9BA9-7E0C-4A4E-9FFC-56590D9BB787}" type="presOf" srcId="{1E8B5637-2F31-4132-AD0D-2C3687F0E02A}" destId="{93BABF17-1592-4E86-A176-C3CAB7567DBD}" srcOrd="0" destOrd="0" presId="urn:microsoft.com/office/officeart/2005/8/layout/hierarchy1"/>
    <dgm:cxn modelId="{282E08C6-0114-4F58-A2D4-B4EEEE85AF71}" srcId="{45C8C0F4-B1E5-437D-A060-7E47A19251F8}" destId="{624368BA-92F2-423A-9557-EB21C71ABC05}" srcOrd="1" destOrd="0" parTransId="{14457E43-9E7F-47CB-B3A2-6C4156CDD743}" sibTransId="{1EF3A514-4AD1-4021-B252-14AAAD8BF3F6}"/>
    <dgm:cxn modelId="{1BDB84BE-7643-481D-9DF0-25CF320D7DAC}" type="presParOf" srcId="{E3C26677-9632-45EC-BC41-FB9C3AC7E663}" destId="{B48CC0DD-AA91-4AC0-A07D-DA5A6FCF26E5}" srcOrd="0" destOrd="0" presId="urn:microsoft.com/office/officeart/2005/8/layout/hierarchy1"/>
    <dgm:cxn modelId="{5A1CAC85-6A3D-4451-B660-18781445D92D}" type="presParOf" srcId="{B48CC0DD-AA91-4AC0-A07D-DA5A6FCF26E5}" destId="{B19D0686-6221-4F28-B420-3F5FCB4C1815}" srcOrd="0" destOrd="0" presId="urn:microsoft.com/office/officeart/2005/8/layout/hierarchy1"/>
    <dgm:cxn modelId="{BC80D961-71C5-4011-A3FE-6979926AAAA5}" type="presParOf" srcId="{B19D0686-6221-4F28-B420-3F5FCB4C1815}" destId="{92972D6A-0E7F-477E-8825-F86B6439F980}" srcOrd="0" destOrd="0" presId="urn:microsoft.com/office/officeart/2005/8/layout/hierarchy1"/>
    <dgm:cxn modelId="{BAC74F8D-19FF-4601-8D8A-807B601BA664}" type="presParOf" srcId="{B19D0686-6221-4F28-B420-3F5FCB4C1815}" destId="{61446FF5-CB81-4FE5-BC45-1BC3E3B52A59}" srcOrd="1" destOrd="0" presId="urn:microsoft.com/office/officeart/2005/8/layout/hierarchy1"/>
    <dgm:cxn modelId="{B3A62371-F4C5-4393-A4E0-2BDFCC475262}" type="presParOf" srcId="{B48CC0DD-AA91-4AC0-A07D-DA5A6FCF26E5}" destId="{D0D84712-6D8A-4288-B0F1-A3081C8BFD11}" srcOrd="1" destOrd="0" presId="urn:microsoft.com/office/officeart/2005/8/layout/hierarchy1"/>
    <dgm:cxn modelId="{06B86763-3844-47A0-A856-5522E951165B}" type="presParOf" srcId="{E3C26677-9632-45EC-BC41-FB9C3AC7E663}" destId="{1BAF58B8-06B0-4BEC-8949-D84BC6766018}" srcOrd="1" destOrd="0" presId="urn:microsoft.com/office/officeart/2005/8/layout/hierarchy1"/>
    <dgm:cxn modelId="{A4B69787-0D83-4194-A0FB-C30CE41F9693}" type="presParOf" srcId="{1BAF58B8-06B0-4BEC-8949-D84BC6766018}" destId="{806C1F6E-DB57-4E14-AFCA-F0AB77067301}" srcOrd="0" destOrd="0" presId="urn:microsoft.com/office/officeart/2005/8/layout/hierarchy1"/>
    <dgm:cxn modelId="{DDCE01AD-A9A6-4FA9-A700-4C0C38D9FF64}" type="presParOf" srcId="{806C1F6E-DB57-4E14-AFCA-F0AB77067301}" destId="{4EA23EE4-853A-43DD-A9D0-1B9C686E44B0}" srcOrd="0" destOrd="0" presId="urn:microsoft.com/office/officeart/2005/8/layout/hierarchy1"/>
    <dgm:cxn modelId="{376CB4FC-F019-4123-B76C-0CAE71726CBE}" type="presParOf" srcId="{806C1F6E-DB57-4E14-AFCA-F0AB77067301}" destId="{8CF68F82-00A1-49C6-A581-4159D9F8831A}" srcOrd="1" destOrd="0" presId="urn:microsoft.com/office/officeart/2005/8/layout/hierarchy1"/>
    <dgm:cxn modelId="{E774126F-F158-4FE8-A7B9-8B38C9012005}" type="presParOf" srcId="{1BAF58B8-06B0-4BEC-8949-D84BC6766018}" destId="{7175E8AC-8BCB-4B53-B572-DC0AD18C1086}" srcOrd="1" destOrd="0" presId="urn:microsoft.com/office/officeart/2005/8/layout/hierarchy1"/>
    <dgm:cxn modelId="{14E47693-4B90-4105-9EE7-E779DF359DA3}" type="presParOf" srcId="{E3C26677-9632-45EC-BC41-FB9C3AC7E663}" destId="{91D60FD2-C8C7-4AE5-9D53-21582C34505D}" srcOrd="2" destOrd="0" presId="urn:microsoft.com/office/officeart/2005/8/layout/hierarchy1"/>
    <dgm:cxn modelId="{CD2A0721-0B65-4F91-82F6-586387BD6891}" type="presParOf" srcId="{91D60FD2-C8C7-4AE5-9D53-21582C34505D}" destId="{92AC29E2-32CA-415D-B1A2-9FD2E9FFBD0A}" srcOrd="0" destOrd="0" presId="urn:microsoft.com/office/officeart/2005/8/layout/hierarchy1"/>
    <dgm:cxn modelId="{AED86D25-F7B3-4B47-B2F7-009361F6C082}" type="presParOf" srcId="{92AC29E2-32CA-415D-B1A2-9FD2E9FFBD0A}" destId="{E4DA5704-049C-4681-8815-6489BECE216C}" srcOrd="0" destOrd="0" presId="urn:microsoft.com/office/officeart/2005/8/layout/hierarchy1"/>
    <dgm:cxn modelId="{5294A59E-B96B-4DDA-BED2-A4794D84B3A7}" type="presParOf" srcId="{92AC29E2-32CA-415D-B1A2-9FD2E9FFBD0A}" destId="{93BABF17-1592-4E86-A176-C3CAB7567DBD}" srcOrd="1" destOrd="0" presId="urn:microsoft.com/office/officeart/2005/8/layout/hierarchy1"/>
    <dgm:cxn modelId="{40353E8A-D658-4177-928D-A41CAD74E9F2}" type="presParOf" srcId="{91D60FD2-C8C7-4AE5-9D53-21582C34505D}" destId="{AD526125-E949-4B85-B69F-D5D61A40662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3F177-471C-445E-BA87-EFAEFAEA8E77}">
      <dsp:nvSpPr>
        <dsp:cNvPr id="0" name=""/>
        <dsp:cNvSpPr/>
      </dsp:nvSpPr>
      <dsp:spPr>
        <a:xfrm>
          <a:off x="2535" y="541890"/>
          <a:ext cx="469825" cy="46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E64B3-4F2F-4410-B7BE-7DEC58C429EC}">
      <dsp:nvSpPr>
        <dsp:cNvPr id="0" name=""/>
        <dsp:cNvSpPr/>
      </dsp:nvSpPr>
      <dsp:spPr>
        <a:xfrm>
          <a:off x="2535" y="1107927"/>
          <a:ext cx="1342359" cy="466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/>
            <a:t>Dataset split:</a:t>
          </a:r>
          <a:endParaRPr lang="en-US" sz="1400" kern="1200"/>
        </a:p>
      </dsp:txBody>
      <dsp:txXfrm>
        <a:off x="2535" y="1107927"/>
        <a:ext cx="1342359" cy="466086"/>
      </dsp:txXfrm>
    </dsp:sp>
    <dsp:sp modelId="{856A70E7-7DA5-48B9-BA6A-BFFEC7F51F4E}">
      <dsp:nvSpPr>
        <dsp:cNvPr id="0" name=""/>
        <dsp:cNvSpPr/>
      </dsp:nvSpPr>
      <dsp:spPr>
        <a:xfrm>
          <a:off x="2535" y="1618762"/>
          <a:ext cx="1342359" cy="1160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60% – Training set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20% – </a:t>
          </a:r>
          <a:r>
            <a:rPr lang="it-IT" sz="1100" kern="1200" dirty="0" err="1"/>
            <a:t>Validation</a:t>
          </a:r>
          <a:r>
            <a:rPr lang="it-IT" sz="1100" kern="1200" dirty="0"/>
            <a:t> set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20% – Test set</a:t>
          </a:r>
          <a:endParaRPr lang="en-US" sz="1100" kern="1200" dirty="0"/>
        </a:p>
      </dsp:txBody>
      <dsp:txXfrm>
        <a:off x="2535" y="1618762"/>
        <a:ext cx="1342359" cy="1160587"/>
      </dsp:txXfrm>
    </dsp:sp>
    <dsp:sp modelId="{6B6CE93B-1098-472A-B652-A0E1E4B7F8F3}">
      <dsp:nvSpPr>
        <dsp:cNvPr id="0" name=""/>
        <dsp:cNvSpPr/>
      </dsp:nvSpPr>
      <dsp:spPr>
        <a:xfrm>
          <a:off x="1579808" y="541890"/>
          <a:ext cx="469825" cy="46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D1EB0-3224-43C0-BA32-76556D321C4A}">
      <dsp:nvSpPr>
        <dsp:cNvPr id="0" name=""/>
        <dsp:cNvSpPr/>
      </dsp:nvSpPr>
      <dsp:spPr>
        <a:xfrm>
          <a:off x="1579808" y="1107927"/>
          <a:ext cx="1342359" cy="466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/>
            <a:t>Validation set used for:</a:t>
          </a:r>
          <a:endParaRPr lang="en-US" sz="1400" kern="1200"/>
        </a:p>
      </dsp:txBody>
      <dsp:txXfrm>
        <a:off x="1579808" y="1107927"/>
        <a:ext cx="1342359" cy="466086"/>
      </dsp:txXfrm>
    </dsp:sp>
    <dsp:sp modelId="{14087F66-EBFD-4433-8BC9-B64AF57750A5}">
      <dsp:nvSpPr>
        <dsp:cNvPr id="0" name=""/>
        <dsp:cNvSpPr/>
      </dsp:nvSpPr>
      <dsp:spPr>
        <a:xfrm>
          <a:off x="1579808" y="1618762"/>
          <a:ext cx="1342359" cy="1160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Monitoring model performance during training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Implementing early stopping to avoid overfitting</a:t>
          </a:r>
          <a:endParaRPr lang="en-US" sz="1100" kern="1200"/>
        </a:p>
      </dsp:txBody>
      <dsp:txXfrm>
        <a:off x="1579808" y="1618762"/>
        <a:ext cx="1342359" cy="1160587"/>
      </dsp:txXfrm>
    </dsp:sp>
    <dsp:sp modelId="{F04C62EB-0387-4790-9447-E23213EB17EA}">
      <dsp:nvSpPr>
        <dsp:cNvPr id="0" name=""/>
        <dsp:cNvSpPr/>
      </dsp:nvSpPr>
      <dsp:spPr>
        <a:xfrm>
          <a:off x="3157080" y="541890"/>
          <a:ext cx="469825" cy="46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84CD5-F94A-46A9-B8F5-AE417CFBA0D8}">
      <dsp:nvSpPr>
        <dsp:cNvPr id="0" name=""/>
        <dsp:cNvSpPr/>
      </dsp:nvSpPr>
      <dsp:spPr>
        <a:xfrm>
          <a:off x="3157080" y="1107927"/>
          <a:ext cx="1342359" cy="466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/>
            <a:t>Early stopping strategy:</a:t>
          </a:r>
          <a:endParaRPr lang="en-US" sz="1400" kern="1200"/>
        </a:p>
      </dsp:txBody>
      <dsp:txXfrm>
        <a:off x="3157080" y="1107927"/>
        <a:ext cx="1342359" cy="466086"/>
      </dsp:txXfrm>
    </dsp:sp>
    <dsp:sp modelId="{9412184F-8F11-4C34-9461-EDF230FDE010}">
      <dsp:nvSpPr>
        <dsp:cNvPr id="0" name=""/>
        <dsp:cNvSpPr/>
      </dsp:nvSpPr>
      <dsp:spPr>
        <a:xfrm>
          <a:off x="3157080" y="1618762"/>
          <a:ext cx="1342359" cy="1160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Training is interrupted if no improvement in validation performance is seen for 50 consecutive epochs</a:t>
          </a:r>
          <a:endParaRPr lang="en-US" sz="1100" kern="1200"/>
        </a:p>
      </dsp:txBody>
      <dsp:txXfrm>
        <a:off x="3157080" y="1618762"/>
        <a:ext cx="1342359" cy="11605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69916D-0A8D-4685-A5D3-520D9C147760}">
      <dsp:nvSpPr>
        <dsp:cNvPr id="0" name=""/>
        <dsp:cNvSpPr/>
      </dsp:nvSpPr>
      <dsp:spPr>
        <a:xfrm>
          <a:off x="0" y="498"/>
          <a:ext cx="9484254" cy="116539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A3CED1-2A3C-4442-9FAC-909D97DAB365}">
      <dsp:nvSpPr>
        <dsp:cNvPr id="0" name=""/>
        <dsp:cNvSpPr/>
      </dsp:nvSpPr>
      <dsp:spPr>
        <a:xfrm>
          <a:off x="352531" y="262711"/>
          <a:ext cx="640966" cy="6409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A452C-1492-4752-8EBF-7F88B947C794}">
      <dsp:nvSpPr>
        <dsp:cNvPr id="0" name=""/>
        <dsp:cNvSpPr/>
      </dsp:nvSpPr>
      <dsp:spPr>
        <a:xfrm>
          <a:off x="1346030" y="498"/>
          <a:ext cx="8138223" cy="1165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38" tIns="123338" rIns="123338" bIns="12333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Class incremental learning: I want my classifier to be able to learn new classes (last two object)</a:t>
          </a:r>
        </a:p>
      </dsp:txBody>
      <dsp:txXfrm>
        <a:off x="1346030" y="498"/>
        <a:ext cx="8138223" cy="1165393"/>
      </dsp:txXfrm>
    </dsp:sp>
    <dsp:sp modelId="{02DCF30E-731E-4F29-A04E-A437B3288EC1}">
      <dsp:nvSpPr>
        <dsp:cNvPr id="0" name=""/>
        <dsp:cNvSpPr/>
      </dsp:nvSpPr>
      <dsp:spPr>
        <a:xfrm>
          <a:off x="0" y="1457240"/>
          <a:ext cx="9484254" cy="116539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B40BA8-1CEB-4AF0-8333-FBB3E5CC581C}">
      <dsp:nvSpPr>
        <dsp:cNvPr id="0" name=""/>
        <dsp:cNvSpPr/>
      </dsp:nvSpPr>
      <dsp:spPr>
        <a:xfrm>
          <a:off x="352531" y="1719454"/>
          <a:ext cx="640966" cy="6409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402BB7-D6A0-4328-A55C-2177F1B1AA98}">
      <dsp:nvSpPr>
        <dsp:cNvPr id="0" name=""/>
        <dsp:cNvSpPr/>
      </dsp:nvSpPr>
      <dsp:spPr>
        <a:xfrm>
          <a:off x="1346030" y="1457240"/>
          <a:ext cx="4267914" cy="1165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38" tIns="123338" rIns="123338" bIns="12333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Avoid retraining from scratch</a:t>
          </a:r>
        </a:p>
      </dsp:txBody>
      <dsp:txXfrm>
        <a:off x="1346030" y="1457240"/>
        <a:ext cx="4267914" cy="1165393"/>
      </dsp:txXfrm>
    </dsp:sp>
    <dsp:sp modelId="{9E60D7DA-82A9-4171-A19F-BD03B2BA92AE}">
      <dsp:nvSpPr>
        <dsp:cNvPr id="0" name=""/>
        <dsp:cNvSpPr/>
      </dsp:nvSpPr>
      <dsp:spPr>
        <a:xfrm>
          <a:off x="5613944" y="1457240"/>
          <a:ext cx="3870309" cy="1165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38" tIns="123338" rIns="123338" bIns="12333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/>
            <a:t>Faster</a:t>
          </a: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Cheaper </a:t>
          </a:r>
          <a:endParaRPr lang="en-US" sz="1800" kern="1200"/>
        </a:p>
      </dsp:txBody>
      <dsp:txXfrm>
        <a:off x="5613944" y="1457240"/>
        <a:ext cx="3870309" cy="1165393"/>
      </dsp:txXfrm>
    </dsp:sp>
    <dsp:sp modelId="{94D5F0EF-1645-4FC3-9BF2-AAADFB013FCF}">
      <dsp:nvSpPr>
        <dsp:cNvPr id="0" name=""/>
        <dsp:cNvSpPr/>
      </dsp:nvSpPr>
      <dsp:spPr>
        <a:xfrm>
          <a:off x="0" y="2913982"/>
          <a:ext cx="9484254" cy="116539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F3726B-1574-4F41-BC39-1F3508FFBB3A}">
      <dsp:nvSpPr>
        <dsp:cNvPr id="0" name=""/>
        <dsp:cNvSpPr/>
      </dsp:nvSpPr>
      <dsp:spPr>
        <a:xfrm>
          <a:off x="352531" y="3176196"/>
          <a:ext cx="640966" cy="6409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932047-67F5-4C12-BB7D-888B5BD6CEFC}">
      <dsp:nvSpPr>
        <dsp:cNvPr id="0" name=""/>
        <dsp:cNvSpPr/>
      </dsp:nvSpPr>
      <dsp:spPr>
        <a:xfrm>
          <a:off x="1346030" y="2913982"/>
          <a:ext cx="8138223" cy="1165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38" tIns="123338" rIns="123338" bIns="12333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 err="1"/>
            <a:t>Attention</a:t>
          </a:r>
          <a:r>
            <a:rPr lang="it-IT" sz="2500" kern="1200" dirty="0"/>
            <a:t>: </a:t>
          </a:r>
          <a:r>
            <a:rPr lang="it-IT" sz="2500" kern="1200" dirty="0" err="1"/>
            <a:t>Catastrophic</a:t>
          </a:r>
          <a:r>
            <a:rPr lang="it-IT" sz="2500" kern="1200" dirty="0"/>
            <a:t> </a:t>
          </a:r>
          <a:r>
            <a:rPr lang="it-IT" sz="2500" kern="1200" dirty="0" err="1"/>
            <a:t>forgetting</a:t>
          </a:r>
          <a:endParaRPr lang="en-US" sz="2500" kern="1200" dirty="0"/>
        </a:p>
      </dsp:txBody>
      <dsp:txXfrm>
        <a:off x="1346030" y="2913982"/>
        <a:ext cx="8138223" cy="11653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FD3548-936E-492F-BA90-5C4C93263D5A}">
      <dsp:nvSpPr>
        <dsp:cNvPr id="0" name=""/>
        <dsp:cNvSpPr/>
      </dsp:nvSpPr>
      <dsp:spPr>
        <a:xfrm>
          <a:off x="0" y="672"/>
          <a:ext cx="6883352" cy="157359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C4D344-A30F-45A8-8828-80A529CF10EB}">
      <dsp:nvSpPr>
        <dsp:cNvPr id="0" name=""/>
        <dsp:cNvSpPr/>
      </dsp:nvSpPr>
      <dsp:spPr>
        <a:xfrm>
          <a:off x="476011" y="354730"/>
          <a:ext cx="865475" cy="8654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4BB622-A045-4C16-82D4-7ED44FD8D786}">
      <dsp:nvSpPr>
        <dsp:cNvPr id="0" name=""/>
        <dsp:cNvSpPr/>
      </dsp:nvSpPr>
      <dsp:spPr>
        <a:xfrm>
          <a:off x="1817498" y="672"/>
          <a:ext cx="5065853" cy="1573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538" tIns="166538" rIns="166538" bIns="16653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Implemented a state of the art neural network for classifying object via a sensorized glove</a:t>
          </a:r>
        </a:p>
      </dsp:txBody>
      <dsp:txXfrm>
        <a:off x="1817498" y="672"/>
        <a:ext cx="5065853" cy="1573591"/>
      </dsp:txXfrm>
    </dsp:sp>
    <dsp:sp modelId="{E40CB877-A01D-4C3E-9FAB-8C831C193097}">
      <dsp:nvSpPr>
        <dsp:cNvPr id="0" name=""/>
        <dsp:cNvSpPr/>
      </dsp:nvSpPr>
      <dsp:spPr>
        <a:xfrm>
          <a:off x="0" y="1967661"/>
          <a:ext cx="6883352" cy="157359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A3EF6D-E280-4FC7-8D64-6FC8E5A2753D}">
      <dsp:nvSpPr>
        <dsp:cNvPr id="0" name=""/>
        <dsp:cNvSpPr/>
      </dsp:nvSpPr>
      <dsp:spPr>
        <a:xfrm>
          <a:off x="476011" y="2321719"/>
          <a:ext cx="865475" cy="8654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B4A219-9F12-427F-92A9-EE972C59D376}">
      <dsp:nvSpPr>
        <dsp:cNvPr id="0" name=""/>
        <dsp:cNvSpPr/>
      </dsp:nvSpPr>
      <dsp:spPr>
        <a:xfrm>
          <a:off x="1817498" y="1967661"/>
          <a:ext cx="5065853" cy="1573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538" tIns="166538" rIns="166538" bIns="16653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Implemented a ros2 program for real time classification</a:t>
          </a:r>
        </a:p>
      </dsp:txBody>
      <dsp:txXfrm>
        <a:off x="1817498" y="1967661"/>
        <a:ext cx="5065853" cy="1573591"/>
      </dsp:txXfrm>
    </dsp:sp>
    <dsp:sp modelId="{5FFC0723-B18B-41B8-B639-F8D37AC5D55F}">
      <dsp:nvSpPr>
        <dsp:cNvPr id="0" name=""/>
        <dsp:cNvSpPr/>
      </dsp:nvSpPr>
      <dsp:spPr>
        <a:xfrm>
          <a:off x="0" y="3934651"/>
          <a:ext cx="6883352" cy="157359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04BEA2-5559-46F0-A8B0-23BF361E7756}">
      <dsp:nvSpPr>
        <dsp:cNvPr id="0" name=""/>
        <dsp:cNvSpPr/>
      </dsp:nvSpPr>
      <dsp:spPr>
        <a:xfrm>
          <a:off x="476011" y="4288709"/>
          <a:ext cx="865475" cy="8654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77908-40F9-47F1-9A7C-2C31524DAF54}">
      <dsp:nvSpPr>
        <dsp:cNvPr id="0" name=""/>
        <dsp:cNvSpPr/>
      </dsp:nvSpPr>
      <dsp:spPr>
        <a:xfrm>
          <a:off x="1817498" y="3934651"/>
          <a:ext cx="3097508" cy="1573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538" tIns="166538" rIns="166538" bIns="16653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Compared two technique for continual learning:</a:t>
          </a:r>
        </a:p>
      </dsp:txBody>
      <dsp:txXfrm>
        <a:off x="1817498" y="3934651"/>
        <a:ext cx="3097508" cy="1573591"/>
      </dsp:txXfrm>
    </dsp:sp>
    <dsp:sp modelId="{B1120661-81B4-46C4-B297-2496E73AE83C}">
      <dsp:nvSpPr>
        <dsp:cNvPr id="0" name=""/>
        <dsp:cNvSpPr/>
      </dsp:nvSpPr>
      <dsp:spPr>
        <a:xfrm>
          <a:off x="4915006" y="3934651"/>
          <a:ext cx="1968345" cy="1573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538" tIns="166538" rIns="166538" bIns="16653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Learning without forgetting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Dark experience replay</a:t>
          </a:r>
        </a:p>
      </dsp:txBody>
      <dsp:txXfrm>
        <a:off x="4915006" y="3934651"/>
        <a:ext cx="1968345" cy="15735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72D6A-0E7F-477E-8825-F86B6439F980}">
      <dsp:nvSpPr>
        <dsp:cNvPr id="0" name=""/>
        <dsp:cNvSpPr/>
      </dsp:nvSpPr>
      <dsp:spPr>
        <a:xfrm>
          <a:off x="0" y="1052241"/>
          <a:ext cx="2667446" cy="1693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46FF5-CB81-4FE5-BC45-1BC3E3B52A59}">
      <dsp:nvSpPr>
        <dsp:cNvPr id="0" name=""/>
        <dsp:cNvSpPr/>
      </dsp:nvSpPr>
      <dsp:spPr>
        <a:xfrm>
          <a:off x="296382" y="1333805"/>
          <a:ext cx="2667446" cy="1693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 glove-based gesture recognition using CNN-BiLSTM model with attention mechanism, Wu Jiawei et al. (</a:t>
          </a:r>
          <a:r>
            <a:rPr lang="en-US" sz="1800" kern="1200">
              <a:hlinkClick xmlns:r="http://schemas.openxmlformats.org/officeDocument/2006/relationships" r:id="rId1"/>
            </a:rPr>
            <a:t>journals.plos</a:t>
          </a:r>
          <a:r>
            <a:rPr lang="en-US" sz="1800" kern="1200"/>
            <a:t>)</a:t>
          </a:r>
        </a:p>
      </dsp:txBody>
      <dsp:txXfrm>
        <a:off x="345993" y="1383416"/>
        <a:ext cx="2568224" cy="1594606"/>
      </dsp:txXfrm>
    </dsp:sp>
    <dsp:sp modelId="{4EA23EE4-853A-43DD-A9D0-1B9C686E44B0}">
      <dsp:nvSpPr>
        <dsp:cNvPr id="0" name=""/>
        <dsp:cNvSpPr/>
      </dsp:nvSpPr>
      <dsp:spPr>
        <a:xfrm>
          <a:off x="3260212" y="1052241"/>
          <a:ext cx="2667446" cy="1693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F68F82-00A1-49C6-A581-4159D9F8831A}">
      <dsp:nvSpPr>
        <dsp:cNvPr id="0" name=""/>
        <dsp:cNvSpPr/>
      </dsp:nvSpPr>
      <dsp:spPr>
        <a:xfrm>
          <a:off x="3556595" y="1333805"/>
          <a:ext cx="2667446" cy="1693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Learning without Forgetting, </a:t>
          </a:r>
          <a:r>
            <a:rPr lang="en-US" sz="1800" kern="1200" dirty="0" err="1"/>
            <a:t>Zhizhong</a:t>
          </a:r>
          <a:r>
            <a:rPr lang="en-US" sz="1800" kern="1200" dirty="0"/>
            <a:t> Li et al. (</a:t>
          </a:r>
          <a:r>
            <a:rPr lang="en-US" sz="1800" kern="1200" dirty="0" err="1">
              <a:hlinkClick xmlns:r="http://schemas.openxmlformats.org/officeDocument/2006/relationships" r:id="rId2"/>
            </a:rPr>
            <a:t>arXive</a:t>
          </a:r>
          <a:r>
            <a:rPr lang="en-US" sz="1800" kern="1200" dirty="0"/>
            <a:t>)</a:t>
          </a:r>
        </a:p>
      </dsp:txBody>
      <dsp:txXfrm>
        <a:off x="3606206" y="1383416"/>
        <a:ext cx="2568224" cy="1594606"/>
      </dsp:txXfrm>
    </dsp:sp>
    <dsp:sp modelId="{E4DA5704-049C-4681-8815-6489BECE216C}">
      <dsp:nvSpPr>
        <dsp:cNvPr id="0" name=""/>
        <dsp:cNvSpPr/>
      </dsp:nvSpPr>
      <dsp:spPr>
        <a:xfrm>
          <a:off x="6520424" y="1052241"/>
          <a:ext cx="2667446" cy="1693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BABF17-1592-4E86-A176-C3CAB7567DBD}">
      <dsp:nvSpPr>
        <dsp:cNvPr id="0" name=""/>
        <dsp:cNvSpPr/>
      </dsp:nvSpPr>
      <dsp:spPr>
        <a:xfrm>
          <a:off x="6816807" y="1333805"/>
          <a:ext cx="2667446" cy="1693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Dark Experience for General Continual Learning: a Strong, Simple Baseline, Pietro Buzzega et al. (</a:t>
          </a:r>
          <a:r>
            <a:rPr lang="it-IT" sz="1800" kern="1200">
              <a:hlinkClick xmlns:r="http://schemas.openxmlformats.org/officeDocument/2006/relationships" r:id="rId3"/>
            </a:rPr>
            <a:t>arXive</a:t>
          </a:r>
          <a:r>
            <a:rPr lang="it-IT" sz="1800" kern="1200"/>
            <a:t>)</a:t>
          </a:r>
          <a:endParaRPr lang="en-US" sz="1800" kern="1200"/>
        </a:p>
      </dsp:txBody>
      <dsp:txXfrm>
        <a:off x="6866418" y="1383416"/>
        <a:ext cx="2568224" cy="15946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85A82-EE56-4670-AF54-FD0AE562B0DD}" type="datetimeFigureOut">
              <a:rPr lang="it-IT" smtClean="0"/>
              <a:t>04/09/2025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468A4-B511-48A9-B494-86B22F6728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8533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468A4-B511-48A9-B494-86B22F67280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1758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12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00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213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79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00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41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7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48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63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79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65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9/4/2025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752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88" r:id="rId6"/>
    <p:sldLayoutId id="2147483693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FD544-DDB2-F7FA-39D7-DDB57C5D5C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81" b="1191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15DF8A-891A-1965-E372-1BA1F3B94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79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3000"/>
                </a:schemeClr>
              </a:gs>
              <a:gs pos="26000">
                <a:schemeClr val="bg1">
                  <a:alpha val="2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5D6107-2C10-37F2-1973-CFC8DF8384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106" y="991139"/>
            <a:ext cx="4470544" cy="3474720"/>
          </a:xfrm>
        </p:spPr>
        <p:txBody>
          <a:bodyPr anchor="b">
            <a:normAutofit/>
          </a:bodyPr>
          <a:lstStyle/>
          <a:p>
            <a:r>
              <a:rPr lang="en-US" sz="5800" dirty="0" err="1"/>
              <a:t>Dataglove</a:t>
            </a:r>
            <a:endParaRPr lang="it-IT" sz="58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D99D58F-0DFD-0AE0-B2C2-27D773D2E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533" y="4587779"/>
            <a:ext cx="4116410" cy="1386840"/>
          </a:xfrm>
        </p:spPr>
        <p:txBody>
          <a:bodyPr anchor="t">
            <a:normAutofit/>
          </a:bodyPr>
          <a:lstStyle/>
          <a:p>
            <a:r>
              <a:rPr lang="en-US" sz="2200" dirty="0"/>
              <a:t>Real time object classification by grasping via </a:t>
            </a:r>
            <a:r>
              <a:rPr lang="en-US" sz="2200" dirty="0" err="1"/>
              <a:t>sensorized</a:t>
            </a:r>
            <a:r>
              <a:rPr lang="en-US" sz="2200" dirty="0"/>
              <a:t> glove</a:t>
            </a:r>
          </a:p>
        </p:txBody>
      </p:sp>
    </p:spTree>
    <p:extLst>
      <p:ext uri="{BB962C8B-B14F-4D97-AF65-F5344CB8AC3E}">
        <p14:creationId xmlns:p14="http://schemas.microsoft.com/office/powerpoint/2010/main" val="738143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32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34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36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olor Fill">
            <a:extLst>
              <a:ext uri="{FF2B5EF4-FFF2-40B4-BE49-F238E27FC236}">
                <a16:creationId xmlns:a16="http://schemas.microsoft.com/office/drawing/2014/main" id="{96AE4BD0-E2D6-4FE1-9295-59E338A45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7" y="-1"/>
            <a:ext cx="12195048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61E9F8C-EE52-6093-1939-45BF11B0E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656"/>
            <a:ext cx="3277432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On test set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F9AE92-9749-FA39-5A26-97C861F6A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40481"/>
            <a:ext cx="3277432" cy="234727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100% accuracy</a:t>
            </a:r>
          </a:p>
        </p:txBody>
      </p:sp>
      <p:pic>
        <p:nvPicPr>
          <p:cNvPr id="5" name="Segnaposto contenuto 4" descr="Immagine che contiene Rettangolo, schermata, quadrato, diagramma&#10;&#10;Il contenuto generato dall'IA potrebbe non essere corretto.">
            <a:extLst>
              <a:ext uri="{FF2B5EF4-FFF2-40B4-BE49-F238E27FC236}">
                <a16:creationId xmlns:a16="http://schemas.microsoft.com/office/drawing/2014/main" id="{399308BE-CA63-6534-7ECD-243D975C6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8" b="-1"/>
          <a:stretch>
            <a:fillRect/>
          </a:stretch>
        </p:blipFill>
        <p:spPr>
          <a:xfrm>
            <a:off x="3957208" y="10"/>
            <a:ext cx="8234792" cy="6857990"/>
          </a:xfrm>
          <a:custGeom>
            <a:avLst/>
            <a:gdLst/>
            <a:ahLst/>
            <a:cxnLst/>
            <a:rect l="l" t="t" r="r" b="b"/>
            <a:pathLst>
              <a:path w="8234792" h="6821666">
                <a:moveTo>
                  <a:pt x="2322410" y="0"/>
                </a:moveTo>
                <a:lnTo>
                  <a:pt x="8234792" y="0"/>
                </a:lnTo>
                <a:lnTo>
                  <a:pt x="8234792" y="4503719"/>
                </a:lnTo>
                <a:lnTo>
                  <a:pt x="8215888" y="4629599"/>
                </a:lnTo>
                <a:cubicBezTo>
                  <a:pt x="8049795" y="5454493"/>
                  <a:pt x="7647096" y="6191792"/>
                  <a:pt x="7082996" y="6765066"/>
                </a:cubicBezTo>
                <a:lnTo>
                  <a:pt x="7021717" y="6821666"/>
                </a:lnTo>
                <a:lnTo>
                  <a:pt x="0" y="6821666"/>
                </a:lnTo>
                <a:lnTo>
                  <a:pt x="0" y="3790727"/>
                </a:lnTo>
                <a:cubicBezTo>
                  <a:pt x="0" y="2186928"/>
                  <a:pt x="879517" y="791919"/>
                  <a:pt x="2175128" y="7665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59417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4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2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olor Fill">
            <a:extLst>
              <a:ext uri="{FF2B5EF4-FFF2-40B4-BE49-F238E27FC236}">
                <a16:creationId xmlns:a16="http://schemas.microsoft.com/office/drawing/2014/main" id="{8BECD55C-E611-4BCD-B45E-BF01D6234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Graphic 9">
            <a:extLst>
              <a:ext uri="{FF2B5EF4-FFF2-40B4-BE49-F238E27FC236}">
                <a16:creationId xmlns:a16="http://schemas.microsoft.com/office/drawing/2014/main" id="{1B8F0E52-7B96-44E2-BC48-F2D2BAC46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79" y="16681"/>
            <a:ext cx="6905281" cy="6827374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4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1BDECAF-1A8C-73E6-F451-BBFB2C52C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656"/>
            <a:ext cx="4563482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Demo Time</a:t>
            </a:r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3EF8D7B5-919C-EB93-F945-7C1306FF196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05238" y="1271159"/>
            <a:ext cx="2604948" cy="461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4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EF2A25-0AC0-3F5C-2DA7-90313E0C9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sz="3400"/>
              <a:t>Feature curve and most relevant sensor type</a:t>
            </a:r>
            <a:endParaRPr lang="it-IT" sz="3400"/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E897B956-8297-297F-92F1-6BB939874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US" dirty="0"/>
              <a:t>5-fold cross validation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Points are the average value on validation sets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Error bar are standard deviation on validation sets</a:t>
            </a:r>
          </a:p>
          <a:p>
            <a:endParaRPr lang="en-US" dirty="0"/>
          </a:p>
          <a:p>
            <a:r>
              <a:rPr lang="en-US" b="1" dirty="0"/>
              <a:t>Finger flex data </a:t>
            </a:r>
            <a:r>
              <a:rPr lang="en-US" dirty="0"/>
              <a:t>are the most descriptive</a:t>
            </a:r>
          </a:p>
        </p:txBody>
      </p:sp>
      <p:pic>
        <p:nvPicPr>
          <p:cNvPr id="7" name="Immagine 6" descr="Immagine che contiene testo, diagramm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2D7254DA-EF1F-E56A-A8D8-7E22FBA0A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886" y="2084515"/>
            <a:ext cx="5148962" cy="257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12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Background Fill">
            <a:extLst>
              <a:ext uri="{FF2B5EF4-FFF2-40B4-BE49-F238E27FC236}">
                <a16:creationId xmlns:a16="http://schemas.microsoft.com/office/drawing/2014/main" id="{973CFC7D-374D-4D67-8994-8DA9D4E23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olor Fill">
            <a:extLst>
              <a:ext uri="{FF2B5EF4-FFF2-40B4-BE49-F238E27FC236}">
                <a16:creationId xmlns:a16="http://schemas.microsoft.com/office/drawing/2014/main" id="{8F7FA731-5B6E-499C-926D-C2D2D4946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86AF8CF-633E-412E-96E3-67B7B9632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D7166A1-C3C1-4FC8-BE48-DE359B61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Graphic 9">
              <a:extLst>
                <a:ext uri="{FF2B5EF4-FFF2-40B4-BE49-F238E27FC236}">
                  <a16:creationId xmlns:a16="http://schemas.microsoft.com/office/drawing/2014/main" id="{3557B6F1-5BA8-43C0-9951-35E8513BF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FA9AA9-0E23-474D-97B8-2998484A9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4CDFD59-E3B8-4EC9-AB9D-EE34EB128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34" name="Graphic 9">
              <a:extLst>
                <a:ext uri="{FF2B5EF4-FFF2-40B4-BE49-F238E27FC236}">
                  <a16:creationId xmlns:a16="http://schemas.microsoft.com/office/drawing/2014/main" id="{F1A280C6-1700-4098-9578-CD91F8EFB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5" name="Graphic 9">
              <a:extLst>
                <a:ext uri="{FF2B5EF4-FFF2-40B4-BE49-F238E27FC236}">
                  <a16:creationId xmlns:a16="http://schemas.microsoft.com/office/drawing/2014/main" id="{8FAF8CC6-F036-444B-AEB8-DF82B64BA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7" name="Texture">
            <a:extLst>
              <a:ext uri="{FF2B5EF4-FFF2-40B4-BE49-F238E27FC236}">
                <a16:creationId xmlns:a16="http://schemas.microsoft.com/office/drawing/2014/main" id="{8592B821-10D5-48C0-8022-A904844B7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C010CE-4DCD-A3BA-9A35-4FC123D8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9484191" cy="1325563"/>
          </a:xfrm>
        </p:spPr>
        <p:txBody>
          <a:bodyPr>
            <a:normAutofit/>
          </a:bodyPr>
          <a:lstStyle/>
          <a:p>
            <a:r>
              <a:rPr lang="en-US"/>
              <a:t>Continual learning </a:t>
            </a:r>
            <a:endParaRPr lang="it-IT"/>
          </a:p>
        </p:txBody>
      </p:sp>
      <p:graphicFrame>
        <p:nvGraphicFramePr>
          <p:cNvPr id="20" name="Segnaposto contenuto 2">
            <a:extLst>
              <a:ext uri="{FF2B5EF4-FFF2-40B4-BE49-F238E27FC236}">
                <a16:creationId xmlns:a16="http://schemas.microsoft.com/office/drawing/2014/main" id="{12C761DF-C465-4F2E-C2FA-CD6A8BDFB4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1268761"/>
              </p:ext>
            </p:extLst>
          </p:nvPr>
        </p:nvGraphicFramePr>
        <p:xfrm>
          <a:off x="457200" y="2097088"/>
          <a:ext cx="9484254" cy="4079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5188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177F6-68AB-CD0D-3266-095EE9766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459C92-8EC6-89C9-80D5-95E26A03C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without forgetting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75138D5-903F-7E37-1469-AD89ABE249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Save a copy of the old model – </a:t>
                </a:r>
                <a:r>
                  <a:rPr lang="en-US" b="1" dirty="0"/>
                  <a:t>Teacher</a:t>
                </a:r>
              </a:p>
              <a:p>
                <a:r>
                  <a:rPr lang="en-US" dirty="0"/>
                  <a:t>Modify the FC layer of the model to add new classes and copy the shared weights – </a:t>
                </a:r>
                <a:r>
                  <a:rPr lang="en-US" b="1" dirty="0"/>
                  <a:t>Student</a:t>
                </a:r>
              </a:p>
              <a:p>
                <a:r>
                  <a:rPr lang="en-US" dirty="0"/>
                  <a:t>Train </a:t>
                </a:r>
                <a:r>
                  <a:rPr lang="en-US" b="1" dirty="0"/>
                  <a:t>only</a:t>
                </a:r>
                <a:r>
                  <a:rPr lang="en-US" dirty="0"/>
                  <a:t> on </a:t>
                </a:r>
                <a:r>
                  <a:rPr lang="en-US" b="1" dirty="0"/>
                  <a:t>new data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800" b="1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𝒄𝒍𝒂𝒔𝒔</m:t>
                        </m:r>
                      </m:sub>
                    </m:sSub>
                    <m:r>
                      <a:rPr lang="en-US" sz="2800" b="1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𝒅𝒊𝒔𝒕𝒊𝒍𝒍</m:t>
                        </m:r>
                      </m:sub>
                    </m:sSub>
                  </m:oMath>
                </a14:m>
                <a:endParaRPr lang="en-US" sz="2800" b="1" dirty="0">
                  <a:solidFill>
                    <a:srgbClr val="FFC000"/>
                  </a:solidFill>
                </a:endParaRPr>
              </a:p>
              <a:p>
                <a:pPr lvl="1"/>
                <a:r>
                  <a:rPr lang="en-US" b="1" dirty="0"/>
                  <a:t>Task loss</a:t>
                </a:r>
                <a:r>
                  <a:rPr lang="en-US" dirty="0"/>
                  <a:t> for the new classes - CE</a:t>
                </a:r>
              </a:p>
              <a:p>
                <a:pPr lvl="1"/>
                <a:r>
                  <a:rPr lang="en-US" b="1" dirty="0"/>
                  <a:t>Distillation loss</a:t>
                </a:r>
                <a:r>
                  <a:rPr lang="en-US" dirty="0"/>
                  <a:t> to retain knowledge of old classes - KL</a:t>
                </a:r>
              </a:p>
              <a:p>
                <a:r>
                  <a:rPr lang="en-US" dirty="0"/>
                  <a:t>Doesn’t require Buffer Replay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75138D5-903F-7E37-1469-AD89ABE249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4" t="-14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169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Color Fill">
            <a:extLst>
              <a:ext uri="{FF2B5EF4-FFF2-40B4-BE49-F238E27FC236}">
                <a16:creationId xmlns:a16="http://schemas.microsoft.com/office/drawing/2014/main" id="{3FFB0B4B-B126-43E0-A25C-BA5634332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Graphic 9">
            <a:extLst>
              <a:ext uri="{FF2B5EF4-FFF2-40B4-BE49-F238E27FC236}">
                <a16:creationId xmlns:a16="http://schemas.microsoft.com/office/drawing/2014/main" id="{9F9FCAB0-3283-4956-AE76-28C4033BF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297" y="19664"/>
            <a:ext cx="6905281" cy="6818671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5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B6D7D2-ED13-43CB-239C-86FF14AE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503557" cy="1325563"/>
          </a:xfrm>
        </p:spPr>
        <p:txBody>
          <a:bodyPr anchor="b">
            <a:normAutofit/>
          </a:bodyPr>
          <a:lstStyle/>
          <a:p>
            <a:r>
              <a:rPr lang="en-US" dirty="0" err="1"/>
              <a:t>LwF</a:t>
            </a:r>
            <a:r>
              <a:rPr lang="en-US" dirty="0"/>
              <a:t> results</a:t>
            </a:r>
            <a:endParaRPr lang="it-IT" dirty="0"/>
          </a:p>
        </p:txBody>
      </p:sp>
      <p:sp>
        <p:nvSpPr>
          <p:cNvPr id="28" name="Content Placeholder 8">
            <a:extLst>
              <a:ext uri="{FF2B5EF4-FFF2-40B4-BE49-F238E27FC236}">
                <a16:creationId xmlns:a16="http://schemas.microsoft.com/office/drawing/2014/main" id="{6D3C61CB-3E19-C9F4-E448-2ED906E42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503557" cy="3804458"/>
          </a:xfrm>
        </p:spPr>
        <p:txBody>
          <a:bodyPr>
            <a:normAutofit/>
          </a:bodyPr>
          <a:lstStyle/>
          <a:p>
            <a:r>
              <a:rPr lang="en-US" sz="1900"/>
              <a:t>If 𝜆 is too large, the model focuses too much on preserving old knowledge</a:t>
            </a:r>
          </a:p>
          <a:p>
            <a:pPr marL="0" indent="0">
              <a:buNone/>
            </a:pPr>
            <a:r>
              <a:rPr lang="en-US" sz="1900"/>
              <a:t>→  It fails to learn the new task properly</a:t>
            </a:r>
          </a:p>
          <a:p>
            <a:r>
              <a:rPr lang="en-US" sz="1900"/>
              <a:t>If 𝜆 is too small, the model prioritizes learning new data</a:t>
            </a:r>
          </a:p>
          <a:p>
            <a:pPr marL="0" indent="0">
              <a:buNone/>
            </a:pPr>
            <a:r>
              <a:rPr lang="en-US" sz="1900"/>
              <a:t>→ It forgets the previous tasks</a:t>
            </a:r>
          </a:p>
          <a:p>
            <a:pPr marL="0" indent="0">
              <a:buNone/>
            </a:pPr>
            <a:r>
              <a:rPr lang="en-US" sz="1900"/>
              <a:t>→ Catastrophic Forgetting</a:t>
            </a:r>
          </a:p>
          <a:p>
            <a:pPr marL="0" indent="0">
              <a:buNone/>
            </a:pPr>
            <a:endParaRPr lang="en-US" sz="1900"/>
          </a:p>
          <a:p>
            <a:r>
              <a:rPr lang="en-US" sz="1900" b="1"/>
              <a:t>Choosing the right value of λ</a:t>
            </a:r>
            <a:r>
              <a:rPr lang="en-US" sz="1900"/>
              <a:t> is essential to balance </a:t>
            </a:r>
            <a:r>
              <a:rPr lang="en-US" sz="1900" b="1"/>
              <a:t>stability</a:t>
            </a:r>
            <a:r>
              <a:rPr lang="en-US" sz="1900"/>
              <a:t> and </a:t>
            </a:r>
            <a:r>
              <a:rPr lang="en-US" sz="1900" b="1"/>
              <a:t>plasticity</a:t>
            </a:r>
            <a:r>
              <a:rPr lang="en-US" sz="1900"/>
              <a:t> but is hard</a:t>
            </a:r>
          </a:p>
        </p:txBody>
      </p:sp>
      <p:pic>
        <p:nvPicPr>
          <p:cNvPr id="7" name="Immagine 6" descr="Immagine che contiene schermata, Rettangolo, diagramma, quadrato&#10;&#10;Il contenuto generato dall'IA potrebbe non essere corretto.">
            <a:extLst>
              <a:ext uri="{FF2B5EF4-FFF2-40B4-BE49-F238E27FC236}">
                <a16:creationId xmlns:a16="http://schemas.microsoft.com/office/drawing/2014/main" id="{2D367318-31BB-82E2-1390-2053EDDB2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658" y="3287215"/>
            <a:ext cx="3658151" cy="2926522"/>
          </a:xfrm>
          <a:prstGeom prst="rect">
            <a:avLst/>
          </a:prstGeom>
        </p:spPr>
      </p:pic>
      <p:pic>
        <p:nvPicPr>
          <p:cNvPr id="5" name="Segnaposto contenuto 4" descr="Immagine che contiene schermata, Rettangolo, quadrato, diagramma&#10;&#10;Il contenuto generato dall'IA potrebbe non essere corretto.">
            <a:extLst>
              <a:ext uri="{FF2B5EF4-FFF2-40B4-BE49-F238E27FC236}">
                <a16:creationId xmlns:a16="http://schemas.microsoft.com/office/drawing/2014/main" id="{93CD0352-F5FA-4654-CA67-1BBB39690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658" y="552174"/>
            <a:ext cx="3658151" cy="292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49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A12477-153E-DC3A-69E5-C23506616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Experience Replay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A3C06CF-4BD6-7C43-F799-790AA96FD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96713"/>
                <a:ext cx="7971183" cy="4080250"/>
              </a:xfrm>
            </p:spPr>
            <p:txBody>
              <a:bodyPr/>
              <a:lstStyle/>
              <a:p>
                <a:r>
                  <a:rPr lang="en-US" dirty="0"/>
                  <a:t>Save a copy of the old trained model – </a:t>
                </a:r>
                <a:r>
                  <a:rPr lang="en-US" b="1" dirty="0"/>
                  <a:t>Teacher</a:t>
                </a:r>
              </a:p>
              <a:p>
                <a:r>
                  <a:rPr lang="en-US" dirty="0"/>
                  <a:t>Modify the FC layer of the model to add new classes and copy the shared weights – </a:t>
                </a:r>
                <a:r>
                  <a:rPr lang="en-US" b="1" dirty="0"/>
                  <a:t>Student</a:t>
                </a:r>
              </a:p>
              <a:p>
                <a:endParaRPr lang="en-US" b="1" dirty="0"/>
              </a:p>
              <a:p>
                <a:r>
                  <a:rPr lang="en-US" b="1" dirty="0"/>
                  <a:t>Accessing a small fraction of old data – Buffer Replay</a:t>
                </a:r>
              </a:p>
              <a:p>
                <a:r>
                  <a:rPr lang="en-US" dirty="0"/>
                  <a:t>Train at the same time on new and old data but using different loss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𝐶𝐸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sz="2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0" dirty="0">
                  <a:solidFill>
                    <a:srgbClr val="FFC000"/>
                  </a:solidFill>
                </a:endParaRPr>
              </a:p>
              <a:p>
                <a:pPr lvl="1"/>
                <a:r>
                  <a:rPr lang="en-US" dirty="0"/>
                  <a:t>Classification term + distillation term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A3C06CF-4BD6-7C43-F799-790AA96FD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96713"/>
                <a:ext cx="7971183" cy="4080250"/>
              </a:xfrm>
              <a:blipFill>
                <a:blip r:embed="rId2"/>
                <a:stretch>
                  <a:fillRect l="-688" t="-14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8514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37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39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41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CB5D28E-5476-AF07-8409-F67E06EBC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DER results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DF06748-AB4D-5711-F41D-9DDDE0FEC8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286000"/>
                <a:ext cx="4640729" cy="388758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90% accuracy</a:t>
                </a:r>
              </a:p>
              <a:p>
                <a:r>
                  <a:rPr lang="en-US" dirty="0"/>
                  <a:t>New classes are learned successfully</a:t>
                </a:r>
                <a:endParaRPr lang="en-US" b="1" dirty="0"/>
              </a:p>
              <a:p>
                <a:r>
                  <a:rPr lang="en-US" b="1" dirty="0"/>
                  <a:t>Buffer replay</a:t>
                </a:r>
                <a:r>
                  <a:rPr lang="en-US" dirty="0"/>
                  <a:t> is required but helps mitigate catastrophic forgetting</a:t>
                </a:r>
              </a:p>
              <a:p>
                <a:r>
                  <a:rPr lang="en-US" dirty="0"/>
                  <a:t>Easier to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DF06748-AB4D-5711-F41D-9DDDE0FEC8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286000"/>
                <a:ext cx="4640729" cy="3887585"/>
              </a:xfrm>
              <a:blipFill>
                <a:blip r:embed="rId3"/>
                <a:stretch>
                  <a:fillRect l="-1183" t="-14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>
            <a:extLst>
              <a:ext uri="{FF2B5EF4-FFF2-40B4-BE49-F238E27FC236}">
                <a16:creationId xmlns:a16="http://schemas.microsoft.com/office/drawing/2014/main" id="{88B99494-8D4B-D79F-66C2-37D4BB378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9388" y="1630079"/>
            <a:ext cx="4659872" cy="372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661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471A3572-4543-4883-A749-0458CD870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036AB30-180B-4ED5-A38B-17570541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Background Leaf">
            <a:extLst>
              <a:ext uri="{FF2B5EF4-FFF2-40B4-BE49-F238E27FC236}">
                <a16:creationId xmlns:a16="http://schemas.microsoft.com/office/drawing/2014/main" id="{E00BDB36-26F9-4870-887D-DBEBE42AD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04504" y="-5716"/>
            <a:ext cx="8284448" cy="6858000"/>
          </a:xfrm>
          <a:custGeom>
            <a:avLst/>
            <a:gdLst>
              <a:gd name="connsiteX0" fmla="*/ 0 w 8284448"/>
              <a:gd name="connsiteY0" fmla="*/ 0 h 6858000"/>
              <a:gd name="connsiteX1" fmla="*/ 5949669 w 8284448"/>
              <a:gd name="connsiteY1" fmla="*/ 0 h 6858000"/>
              <a:gd name="connsiteX2" fmla="*/ 6097735 w 8284448"/>
              <a:gd name="connsiteY2" fmla="*/ 77067 h 6858000"/>
              <a:gd name="connsiteX3" fmla="*/ 8284448 w 8284448"/>
              <a:gd name="connsiteY3" fmla="*/ 3810917 h 6858000"/>
              <a:gd name="connsiteX4" fmla="*/ 8284448 w 8284448"/>
              <a:gd name="connsiteY4" fmla="*/ 6858000 h 6858000"/>
              <a:gd name="connsiteX5" fmla="*/ 1225332 w 8284448"/>
              <a:gd name="connsiteY5" fmla="*/ 6858000 h 6858000"/>
              <a:gd name="connsiteX6" fmla="*/ 1163726 w 8284448"/>
              <a:gd name="connsiteY6" fmla="*/ 6801098 h 6858000"/>
              <a:gd name="connsiteX7" fmla="*/ 24800 w 8284448"/>
              <a:gd name="connsiteY7" fmla="*/ 4654257 h 6858000"/>
              <a:gd name="connsiteX8" fmla="*/ 0 w 8284448"/>
              <a:gd name="connsiteY8" fmla="*/ 44891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84448" h="6858000">
                <a:moveTo>
                  <a:pt x="0" y="0"/>
                </a:moveTo>
                <a:lnTo>
                  <a:pt x="5949669" y="0"/>
                </a:lnTo>
                <a:lnTo>
                  <a:pt x="6097735" y="77067"/>
                </a:lnTo>
                <a:cubicBezTo>
                  <a:pt x="7400247" y="796137"/>
                  <a:pt x="8284448" y="2198576"/>
                  <a:pt x="8284448" y="3810917"/>
                </a:cubicBezTo>
                <a:lnTo>
                  <a:pt x="8284448" y="6858000"/>
                </a:lnTo>
                <a:lnTo>
                  <a:pt x="1225332" y="6858000"/>
                </a:lnTo>
                <a:lnTo>
                  <a:pt x="1163726" y="6801098"/>
                </a:lnTo>
                <a:cubicBezTo>
                  <a:pt x="596622" y="6224771"/>
                  <a:pt x="191778" y="5483545"/>
                  <a:pt x="24800" y="4654257"/>
                </a:cubicBezTo>
                <a:lnTo>
                  <a:pt x="0" y="4489113"/>
                </a:lnTo>
                <a:close/>
              </a:path>
            </a:pathLst>
          </a:custGeom>
          <a:solidFill>
            <a:schemeClr val="bg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Texture">
            <a:extLst>
              <a:ext uri="{FF2B5EF4-FFF2-40B4-BE49-F238E27FC236}">
                <a16:creationId xmlns:a16="http://schemas.microsoft.com/office/drawing/2014/main" id="{DC83D935-436B-4F4D-A47B-4FD95E2C1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lIns="0" rIns="0" rtlCol="0" anchor="ctr"/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5AEE972-4D80-6F03-B1A5-EDC2B80EA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3313075" cy="5589741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  <a:endParaRPr lang="it-IT" dirty="0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CD76A68C-8E84-7DBA-6A1F-4EBAC71D5F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1838024"/>
              </p:ext>
            </p:extLst>
          </p:nvPr>
        </p:nvGraphicFramePr>
        <p:xfrm>
          <a:off x="4866688" y="668048"/>
          <a:ext cx="6883352" cy="5508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1088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973CFC7D-374D-4D67-8994-8DA9D4E23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F7FA731-5B6E-499C-926D-C2D2D4946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6AF8CF-633E-412E-96E3-67B7B9632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D7166A1-C3C1-4FC8-BE48-DE359B61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Graphic 9">
              <a:extLst>
                <a:ext uri="{FF2B5EF4-FFF2-40B4-BE49-F238E27FC236}">
                  <a16:creationId xmlns:a16="http://schemas.microsoft.com/office/drawing/2014/main" id="{3557B6F1-5BA8-43C0-9951-35E8513BF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5FA9AA9-0E23-474D-97B8-2998484A9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CDFD59-E3B8-4EC9-AB9D-EE34EB128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F1A280C6-1700-4098-9578-CD91F8EFB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8FAF8CC6-F036-444B-AEB8-DF82B64BA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1" name="Texture">
            <a:extLst>
              <a:ext uri="{FF2B5EF4-FFF2-40B4-BE49-F238E27FC236}">
                <a16:creationId xmlns:a16="http://schemas.microsoft.com/office/drawing/2014/main" id="{8592B821-10D5-48C0-8022-A904844B7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DCF9F37-681C-301E-75C5-C71B6F373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9484191" cy="1325563"/>
          </a:xfrm>
        </p:spPr>
        <p:txBody>
          <a:bodyPr>
            <a:normAutofit/>
          </a:bodyPr>
          <a:lstStyle/>
          <a:p>
            <a:r>
              <a:rPr lang="en-US" dirty="0"/>
              <a:t>Thanks for you attention.</a:t>
            </a:r>
            <a:br>
              <a:rPr lang="en-US" dirty="0"/>
            </a:br>
            <a:r>
              <a:rPr lang="en-US" sz="3200" dirty="0"/>
              <a:t>Bibliography:</a:t>
            </a:r>
            <a:endParaRPr lang="it-IT" sz="3200" dirty="0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439700A6-AE5D-FFB4-0C9B-B5F3BFC1E3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7493602"/>
              </p:ext>
            </p:extLst>
          </p:nvPr>
        </p:nvGraphicFramePr>
        <p:xfrm>
          <a:off x="457200" y="2097088"/>
          <a:ext cx="9484254" cy="4079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7894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3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35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3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17140CD-33B2-BB8D-B4D4-F4BEEE4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VMG30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E3C1C4-FD7C-9CF2-CB9E-063959A14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it-IT" sz="1600" b="1" dirty="0"/>
              <a:t>Finger </a:t>
            </a:r>
            <a:r>
              <a:rPr lang="it-IT" sz="1600" b="1" dirty="0" err="1"/>
              <a:t>flex</a:t>
            </a:r>
            <a:r>
              <a:rPr lang="it-IT" sz="1600" b="1" dirty="0"/>
              <a:t> </a:t>
            </a:r>
            <a:r>
              <a:rPr lang="it-IT" sz="1600" b="1" dirty="0" err="1"/>
              <a:t>sensors</a:t>
            </a:r>
            <a:r>
              <a:rPr lang="it-IT" sz="1600" b="1" dirty="0"/>
              <a:t> (10)</a:t>
            </a:r>
            <a:br>
              <a:rPr lang="it-IT" sz="1600" b="1" dirty="0"/>
            </a:br>
            <a:r>
              <a:rPr lang="en-US" sz="1600" dirty="0"/>
              <a:t>Measure the bending angle of each phalanx</a:t>
            </a:r>
            <a:endParaRPr lang="it-IT" sz="1600" dirty="0"/>
          </a:p>
          <a:p>
            <a:r>
              <a:rPr lang="it-IT" sz="1600" b="1" dirty="0" err="1"/>
              <a:t>Abduction</a:t>
            </a:r>
            <a:r>
              <a:rPr lang="it-IT" sz="1600" b="1" dirty="0"/>
              <a:t> </a:t>
            </a:r>
            <a:r>
              <a:rPr lang="it-IT" sz="1600" b="1" dirty="0" err="1"/>
              <a:t>sensors</a:t>
            </a:r>
            <a:r>
              <a:rPr lang="it-IT" sz="1600" b="1" dirty="0"/>
              <a:t> (4)</a:t>
            </a:r>
            <a:br>
              <a:rPr lang="it-IT" sz="1600" b="1" dirty="0"/>
            </a:br>
            <a:r>
              <a:rPr lang="en-US" sz="1600" dirty="0"/>
              <a:t>Measure the angular distance between adjacent fingers</a:t>
            </a:r>
            <a:endParaRPr lang="it-IT" sz="1600" dirty="0"/>
          </a:p>
          <a:p>
            <a:r>
              <a:rPr lang="it-IT" sz="1600" b="1" dirty="0"/>
              <a:t>Pressure </a:t>
            </a:r>
            <a:r>
              <a:rPr lang="it-IT" sz="1600" b="1" dirty="0" err="1"/>
              <a:t>Sensors</a:t>
            </a:r>
            <a:r>
              <a:rPr lang="it-IT" sz="1600" b="1" dirty="0"/>
              <a:t> (5)</a:t>
            </a:r>
            <a:br>
              <a:rPr lang="it-IT" sz="1600" b="1" dirty="0"/>
            </a:br>
            <a:r>
              <a:rPr lang="en-US" sz="1600" dirty="0"/>
              <a:t>Detect the force applied with the fingertips</a:t>
            </a:r>
            <a:endParaRPr lang="it-IT" sz="1600" dirty="0"/>
          </a:p>
          <a:p>
            <a:r>
              <a:rPr lang="it-IT" sz="1600" b="1" dirty="0" err="1"/>
              <a:t>Structural</a:t>
            </a:r>
            <a:r>
              <a:rPr lang="it-IT" sz="1600" b="1" dirty="0"/>
              <a:t> </a:t>
            </a:r>
            <a:r>
              <a:rPr lang="it-IT" sz="1600" b="1" dirty="0" err="1"/>
              <a:t>Sensors</a:t>
            </a:r>
            <a:r>
              <a:rPr lang="it-IT" sz="1600" b="1" dirty="0"/>
              <a:t> (2)</a:t>
            </a:r>
            <a:br>
              <a:rPr lang="it-IT" sz="1600" b="1" dirty="0"/>
            </a:br>
            <a:r>
              <a:rPr lang="en-US" sz="1600" dirty="0"/>
              <a:t>Measure the overall posture of the hand</a:t>
            </a:r>
            <a:endParaRPr lang="it-IT" sz="1600" dirty="0"/>
          </a:p>
          <a:p>
            <a:r>
              <a:rPr lang="it-IT" sz="1600" b="1" dirty="0"/>
              <a:t>IMU Units (2)</a:t>
            </a:r>
            <a:br>
              <a:rPr lang="it-IT" sz="1600" b="1" dirty="0"/>
            </a:br>
            <a:r>
              <a:rPr lang="it-IT" sz="1600" dirty="0" err="1"/>
              <a:t>Provide</a:t>
            </a:r>
            <a:r>
              <a:rPr lang="it-IT" sz="1600" dirty="0"/>
              <a:t> 3D </a:t>
            </a:r>
            <a:r>
              <a:rPr lang="it-IT" sz="1600" dirty="0" err="1"/>
              <a:t>spatial</a:t>
            </a:r>
            <a:r>
              <a:rPr lang="it-IT" sz="1600" dirty="0"/>
              <a:t> </a:t>
            </a:r>
            <a:r>
              <a:rPr lang="it-IT" sz="1600" dirty="0" err="1"/>
              <a:t>orientation</a:t>
            </a:r>
            <a:endParaRPr lang="it-IT" sz="1600" dirty="0"/>
          </a:p>
          <a:p>
            <a:endParaRPr lang="it-IT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CFE7C2-0EB5-911B-B414-6536DFD63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9388" y="1748315"/>
            <a:ext cx="4659872" cy="349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597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3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3A4A5BB-7241-5418-A407-F7713E49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Without continual learning</a:t>
            </a:r>
            <a:endParaRPr lang="it-IT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A767AD-E08B-F47C-0181-E96B2E3CE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US" dirty="0"/>
              <a:t>97% accuracy</a:t>
            </a:r>
          </a:p>
          <a:p>
            <a:r>
              <a:rPr lang="en-US" dirty="0"/>
              <a:t>Class incremental learning worsen the overall performance of the model</a:t>
            </a:r>
          </a:p>
          <a:p>
            <a:endParaRPr lang="en-US" dirty="0"/>
          </a:p>
        </p:txBody>
      </p:sp>
      <p:pic>
        <p:nvPicPr>
          <p:cNvPr id="5" name="Segnaposto contenuto 4" descr="Immagine che contiene schermata, Rettangolo, quadrato, diagramma&#10;&#10;Il contenuto generato dall'IA potrebbe non essere corretto.">
            <a:extLst>
              <a:ext uri="{FF2B5EF4-FFF2-40B4-BE49-F238E27FC236}">
                <a16:creationId xmlns:a16="http://schemas.microsoft.com/office/drawing/2014/main" id="{F14E2E15-1852-7224-3D19-A9C8C8F99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388" y="1630079"/>
            <a:ext cx="4659872" cy="372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44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D45A2-F72E-6CC8-26B5-06E396FC9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9D8381-47D5-B941-A295-EFDBD47AD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503557" cy="1325563"/>
          </a:xfrm>
        </p:spPr>
        <p:txBody>
          <a:bodyPr anchor="b">
            <a:normAutofit/>
          </a:bodyPr>
          <a:lstStyle/>
          <a:p>
            <a:r>
              <a:rPr lang="en-US" sz="3400"/>
              <a:t>Feature curve and most relevant sensor type</a:t>
            </a:r>
            <a:endParaRPr lang="it-IT" sz="3400"/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D4F40235-C855-3924-7640-1D6B0E96D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503557" cy="3804458"/>
          </a:xfrm>
        </p:spPr>
        <p:txBody>
          <a:bodyPr>
            <a:normAutofit/>
          </a:bodyPr>
          <a:lstStyle/>
          <a:p>
            <a:r>
              <a:rPr lang="en-US" dirty="0"/>
              <a:t>5-fold cross validation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Points are the average value on validation sets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Error bar are standard deviation on validation sets</a:t>
            </a:r>
          </a:p>
          <a:p>
            <a:endParaRPr lang="en-US" dirty="0"/>
          </a:p>
          <a:p>
            <a:r>
              <a:rPr lang="en-US" b="1" dirty="0"/>
              <a:t>Finger flex data </a:t>
            </a:r>
            <a:r>
              <a:rPr lang="en-US" dirty="0"/>
              <a:t>are the most descriptive</a:t>
            </a:r>
          </a:p>
        </p:txBody>
      </p:sp>
      <p:pic>
        <p:nvPicPr>
          <p:cNvPr id="5" name="Segnaposto contenuto 4" descr="Immagine che contiene testo,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E84C3252-9EFC-D6D0-36BD-579CE585F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93" y="972599"/>
            <a:ext cx="4117237" cy="2058618"/>
          </a:xfrm>
          <a:prstGeom prst="rect">
            <a:avLst/>
          </a:prstGeom>
        </p:spPr>
      </p:pic>
      <p:pic>
        <p:nvPicPr>
          <p:cNvPr id="7" name="Immagine 6" descr="Immagine che contiene testo, diagramm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734648E4-F691-E17C-F9BE-58AC2963A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93" y="3556235"/>
            <a:ext cx="4117237" cy="205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99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4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86" name="Color Fill">
            <a:extLst>
              <a:ext uri="{FF2B5EF4-FFF2-40B4-BE49-F238E27FC236}">
                <a16:creationId xmlns:a16="http://schemas.microsoft.com/office/drawing/2014/main" id="{3FFB0B4B-B126-43E0-A25C-BA5634332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F6404A68-5931-43D8-B2F1-B632DAC4E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49180" y="-1190"/>
            <a:ext cx="4263283" cy="6859191"/>
            <a:chOff x="7649180" y="-1190"/>
            <a:chExt cx="4263283" cy="6859191"/>
          </a:xfrm>
        </p:grpSpPr>
        <p:sp>
          <p:nvSpPr>
            <p:cNvPr id="2081" name="Oval 2088">
              <a:extLst>
                <a:ext uri="{FF2B5EF4-FFF2-40B4-BE49-F238E27FC236}">
                  <a16:creationId xmlns:a16="http://schemas.microsoft.com/office/drawing/2014/main" id="{1A39B074-6320-47A6-B37F-11F5C092F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02463" y="453951"/>
              <a:ext cx="608046" cy="60804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82" name="Graphic 18">
              <a:extLst>
                <a:ext uri="{FF2B5EF4-FFF2-40B4-BE49-F238E27FC236}">
                  <a16:creationId xmlns:a16="http://schemas.microsoft.com/office/drawing/2014/main" id="{BC943D3E-EE8F-41E2-BAE3-C16E786F9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49180" y="4581409"/>
              <a:ext cx="856614" cy="1305524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3" name="Oval 2090">
              <a:extLst>
                <a:ext uri="{FF2B5EF4-FFF2-40B4-BE49-F238E27FC236}">
                  <a16:creationId xmlns:a16="http://schemas.microsoft.com/office/drawing/2014/main" id="{61372153-F8F4-4C78-9183-AB99ED32D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66922" y="5224794"/>
              <a:ext cx="439469" cy="43946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5" name="Freeform: Shape 2091">
              <a:extLst>
                <a:ext uri="{FF2B5EF4-FFF2-40B4-BE49-F238E27FC236}">
                  <a16:creationId xmlns:a16="http://schemas.microsoft.com/office/drawing/2014/main" id="{4C53F320-7F87-42E2-826D-DCA61223C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9791" y="-1190"/>
              <a:ext cx="3522672" cy="1501977"/>
            </a:xfrm>
            <a:custGeom>
              <a:avLst/>
              <a:gdLst>
                <a:gd name="connsiteX0" fmla="*/ 0 w 3597981"/>
                <a:gd name="connsiteY0" fmla="*/ 0 h 1501977"/>
                <a:gd name="connsiteX1" fmla="*/ 3597981 w 3597981"/>
                <a:gd name="connsiteY1" fmla="*/ 0 h 1501977"/>
                <a:gd name="connsiteX2" fmla="*/ 3590068 w 3597981"/>
                <a:gd name="connsiteY2" fmla="*/ 51850 h 1501977"/>
                <a:gd name="connsiteX3" fmla="*/ 1810819 w 3597981"/>
                <a:gd name="connsiteY3" fmla="*/ 1501977 h 1501977"/>
                <a:gd name="connsiteX4" fmla="*/ 0 w 3597981"/>
                <a:gd name="connsiteY4" fmla="*/ 1501977 h 150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981" h="1501977">
                  <a:moveTo>
                    <a:pt x="0" y="0"/>
                  </a:moveTo>
                  <a:lnTo>
                    <a:pt x="3597981" y="0"/>
                  </a:lnTo>
                  <a:lnTo>
                    <a:pt x="3590068" y="51850"/>
                  </a:lnTo>
                  <a:cubicBezTo>
                    <a:pt x="3420721" y="879443"/>
                    <a:pt x="2688479" y="1501977"/>
                    <a:pt x="1810819" y="1501977"/>
                  </a:cubicBezTo>
                  <a:lnTo>
                    <a:pt x="0" y="1501977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3" name="Freeform: Shape 2092">
              <a:extLst>
                <a:ext uri="{FF2B5EF4-FFF2-40B4-BE49-F238E27FC236}">
                  <a16:creationId xmlns:a16="http://schemas.microsoft.com/office/drawing/2014/main" id="{2C73C35A-A029-4C6C-BECB-D73FCEC2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88140" y="5358010"/>
              <a:ext cx="3597678" cy="1499991"/>
            </a:xfrm>
            <a:custGeom>
              <a:avLst/>
              <a:gdLst>
                <a:gd name="connsiteX0" fmla="*/ 1786859 w 3597678"/>
                <a:gd name="connsiteY0" fmla="*/ 0 h 1499991"/>
                <a:gd name="connsiteX1" fmla="*/ 3597678 w 3597678"/>
                <a:gd name="connsiteY1" fmla="*/ 0 h 1499991"/>
                <a:gd name="connsiteX2" fmla="*/ 3597678 w 3597678"/>
                <a:gd name="connsiteY2" fmla="*/ 1499991 h 1499991"/>
                <a:gd name="connsiteX3" fmla="*/ 0 w 3597678"/>
                <a:gd name="connsiteY3" fmla="*/ 1499991 h 1499991"/>
                <a:gd name="connsiteX4" fmla="*/ 7610 w 3597678"/>
                <a:gd name="connsiteY4" fmla="*/ 1450127 h 1499991"/>
                <a:gd name="connsiteX5" fmla="*/ 1786859 w 3597678"/>
                <a:gd name="connsiteY5" fmla="*/ 0 h 149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7678" h="1499991">
                  <a:moveTo>
                    <a:pt x="1786859" y="0"/>
                  </a:moveTo>
                  <a:lnTo>
                    <a:pt x="3597678" y="0"/>
                  </a:lnTo>
                  <a:lnTo>
                    <a:pt x="3597678" y="1499991"/>
                  </a:lnTo>
                  <a:lnTo>
                    <a:pt x="0" y="1499991"/>
                  </a:lnTo>
                  <a:lnTo>
                    <a:pt x="7610" y="1450127"/>
                  </a:lnTo>
                  <a:cubicBezTo>
                    <a:pt x="176957" y="622534"/>
                    <a:pt x="909198" y="0"/>
                    <a:pt x="1786859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4" name="Graphic 9">
              <a:extLst>
                <a:ext uri="{FF2B5EF4-FFF2-40B4-BE49-F238E27FC236}">
                  <a16:creationId xmlns:a16="http://schemas.microsoft.com/office/drawing/2014/main" id="{1F17AF78-D785-4C1C-B823-1B0A9F422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9791" y="1693710"/>
              <a:ext cx="3496027" cy="349602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F7F7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096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584B1DA-B858-CD25-D556-22F975542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6943725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ROS2 architecture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121AC1-5907-D9E6-351B-8812937FA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6943725" cy="3878712"/>
          </a:xfrm>
        </p:spPr>
        <p:txBody>
          <a:bodyPr>
            <a:normAutofit/>
          </a:bodyPr>
          <a:lstStyle/>
          <a:p>
            <a:r>
              <a:rPr lang="en-US" dirty="0"/>
              <a:t>Glove node</a:t>
            </a:r>
            <a:endParaRPr lang="it-IT" dirty="0"/>
          </a:p>
          <a:p>
            <a:pPr lvl="1"/>
            <a:r>
              <a:rPr lang="it-IT" dirty="0" err="1"/>
              <a:t>Launches</a:t>
            </a:r>
            <a:r>
              <a:rPr lang="it-IT" dirty="0"/>
              <a:t> </a:t>
            </a:r>
            <a:r>
              <a:rPr lang="it-IT" b="1" dirty="0" err="1"/>
              <a:t>two</a:t>
            </a:r>
            <a:r>
              <a:rPr lang="it-IT" b="1" dirty="0"/>
              <a:t> </a:t>
            </a:r>
            <a:r>
              <a:rPr lang="it-IT" b="1" dirty="0" err="1"/>
              <a:t>parallel</a:t>
            </a:r>
            <a:r>
              <a:rPr lang="it-IT" b="1" dirty="0"/>
              <a:t> </a:t>
            </a:r>
            <a:r>
              <a:rPr lang="it-IT" b="1" dirty="0" err="1"/>
              <a:t>threads</a:t>
            </a:r>
            <a:r>
              <a:rPr lang="it-IT" dirty="0"/>
              <a:t>:</a:t>
            </a:r>
          </a:p>
          <a:p>
            <a:pPr lvl="2"/>
            <a:r>
              <a:rPr lang="en-US" b="1" dirty="0"/>
              <a:t>Thread 1</a:t>
            </a:r>
            <a:r>
              <a:rPr lang="en-US" dirty="0"/>
              <a:t>: reads data from the serial port</a:t>
            </a:r>
          </a:p>
          <a:p>
            <a:pPr lvl="2"/>
            <a:r>
              <a:rPr lang="en-US" b="1" dirty="0"/>
              <a:t>Thread 2</a:t>
            </a:r>
            <a:r>
              <a:rPr lang="en-US" dirty="0"/>
              <a:t>: publishes data on the /sensor topic</a:t>
            </a:r>
          </a:p>
          <a:p>
            <a:pPr lvl="1"/>
            <a:r>
              <a:rPr lang="en-US" dirty="0"/>
              <a:t>Operating frequency: </a:t>
            </a:r>
            <a:r>
              <a:rPr lang="en-US" b="1" dirty="0"/>
              <a:t>100 Hz</a:t>
            </a:r>
            <a:r>
              <a:rPr lang="en-US" dirty="0"/>
              <a:t> for both threads</a:t>
            </a:r>
          </a:p>
          <a:p>
            <a:r>
              <a:rPr lang="it-IT" dirty="0"/>
              <a:t>Real time </a:t>
            </a:r>
            <a:r>
              <a:rPr lang="it-IT" dirty="0" err="1"/>
              <a:t>classifier</a:t>
            </a:r>
            <a:r>
              <a:rPr lang="it-IT" dirty="0"/>
              <a:t> </a:t>
            </a:r>
            <a:r>
              <a:rPr lang="it-IT" dirty="0" err="1"/>
              <a:t>node</a:t>
            </a:r>
            <a:endParaRPr lang="it-IT" dirty="0"/>
          </a:p>
          <a:p>
            <a:pPr lvl="1"/>
            <a:r>
              <a:rPr lang="it-IT" dirty="0" err="1"/>
              <a:t>Subscribes</a:t>
            </a:r>
            <a:r>
              <a:rPr lang="it-IT" dirty="0"/>
              <a:t> to the /</a:t>
            </a:r>
            <a:r>
              <a:rPr lang="it-IT" dirty="0" err="1"/>
              <a:t>sensor</a:t>
            </a:r>
            <a:endParaRPr lang="it-IT" dirty="0"/>
          </a:p>
          <a:p>
            <a:pPr lvl="1"/>
            <a:r>
              <a:rPr lang="en-US" dirty="0"/>
              <a:t>Maintains a </a:t>
            </a:r>
            <a:r>
              <a:rPr lang="en-US" b="1" dirty="0"/>
              <a:t>rolling window of 300 time samples</a:t>
            </a:r>
          </a:p>
          <a:p>
            <a:pPr lvl="1"/>
            <a:r>
              <a:rPr lang="en-US" dirty="0"/>
              <a:t>Uses the buffered data to </a:t>
            </a:r>
            <a:r>
              <a:rPr lang="en-US" b="1" dirty="0"/>
              <a:t>classify the object held</a:t>
            </a:r>
            <a:r>
              <a:rPr lang="en-US" dirty="0"/>
              <a:t> by the glove in real time</a:t>
            </a:r>
            <a:br>
              <a:rPr lang="it-IT" dirty="0"/>
            </a:br>
            <a:endParaRPr lang="en-US" dirty="0"/>
          </a:p>
        </p:txBody>
      </p:sp>
      <p:pic>
        <p:nvPicPr>
          <p:cNvPr id="5" name="Immagine 4" descr="Immagine che contiene schermata, cerchio, testo, Carattere&#10;&#10;Il contenuto generato dall'IA potrebbe non essere corretto.">
            <a:extLst>
              <a:ext uri="{FF2B5EF4-FFF2-40B4-BE49-F238E27FC236}">
                <a16:creationId xmlns:a16="http://schemas.microsoft.com/office/drawing/2014/main" id="{F666D3E3-5BAD-529D-B926-FB8855C64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41" y="2173104"/>
            <a:ext cx="34385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01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8AC92B-C252-EEF2-F3A2-93BB2854C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lor Fill">
            <a:extLst>
              <a:ext uri="{FF2B5EF4-FFF2-40B4-BE49-F238E27FC236}">
                <a16:creationId xmlns:a16="http://schemas.microsoft.com/office/drawing/2014/main" id="{5AABFA05-E806-48B0-BA38-42F01BD63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DDC377-BE64-4F1B-80B7-057C95665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35972" y="-1"/>
            <a:ext cx="4112311" cy="6858001"/>
            <a:chOff x="7935972" y="-1"/>
            <a:chExt cx="4112311" cy="68580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04EC963-D536-4453-AA53-8431AB5EF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0769" y="756967"/>
              <a:ext cx="438100" cy="43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Graphic 18">
              <a:extLst>
                <a:ext uri="{FF2B5EF4-FFF2-40B4-BE49-F238E27FC236}">
                  <a16:creationId xmlns:a16="http://schemas.microsoft.com/office/drawing/2014/main" id="{9830F5A7-3C8A-4FDD-A9D3-679558CA6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35972" y="4013148"/>
              <a:ext cx="813897" cy="1240422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279D6A93-291B-4380-BF71-74648EA48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08034" y="1063796"/>
              <a:ext cx="3518852" cy="3518851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75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7F4B6ED-6E4B-4600-BF49-D0B0A2F6EB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12156" y="4526823"/>
              <a:ext cx="260714" cy="2607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C7015312-5A36-4C0D-8547-E8CCA22DC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08034" y="1063157"/>
              <a:ext cx="3540249" cy="3540247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F7F7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E6E37D0-F1F6-4779-A0DD-BE7107CC5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08034" y="4793253"/>
              <a:ext cx="3518852" cy="2064747"/>
            </a:xfrm>
            <a:custGeom>
              <a:avLst/>
              <a:gdLst>
                <a:gd name="connsiteX0" fmla="*/ 1762010 w 3518852"/>
                <a:gd name="connsiteY0" fmla="*/ 0 h 2212102"/>
                <a:gd name="connsiteX1" fmla="*/ 3518852 w 3518852"/>
                <a:gd name="connsiteY1" fmla="*/ 0 h 2212102"/>
                <a:gd name="connsiteX2" fmla="*/ 3518852 w 3518852"/>
                <a:gd name="connsiteY2" fmla="*/ 1747195 h 2212102"/>
                <a:gd name="connsiteX3" fmla="*/ 3483055 w 3518852"/>
                <a:gd name="connsiteY3" fmla="*/ 2100355 h 2212102"/>
                <a:gd name="connsiteX4" fmla="*/ 3454163 w 3518852"/>
                <a:gd name="connsiteY4" fmla="*/ 2212102 h 2212102"/>
                <a:gd name="connsiteX5" fmla="*/ 0 w 3518852"/>
                <a:gd name="connsiteY5" fmla="*/ 2212102 h 2212102"/>
                <a:gd name="connsiteX6" fmla="*/ 0 w 3518852"/>
                <a:gd name="connsiteY6" fmla="*/ 1752335 h 2212102"/>
                <a:gd name="connsiteX7" fmla="*/ 1762010 w 3518852"/>
                <a:gd name="connsiteY7" fmla="*/ 0 h 221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18852" h="2212102">
                  <a:moveTo>
                    <a:pt x="1762010" y="0"/>
                  </a:moveTo>
                  <a:lnTo>
                    <a:pt x="3518852" y="0"/>
                  </a:lnTo>
                  <a:lnTo>
                    <a:pt x="3518852" y="1747195"/>
                  </a:lnTo>
                  <a:cubicBezTo>
                    <a:pt x="3518852" y="1868170"/>
                    <a:pt x="3506526" y="1986282"/>
                    <a:pt x="3483055" y="2100355"/>
                  </a:cubicBezTo>
                  <a:lnTo>
                    <a:pt x="3454163" y="2212102"/>
                  </a:lnTo>
                  <a:lnTo>
                    <a:pt x="0" y="2212102"/>
                  </a:lnTo>
                  <a:lnTo>
                    <a:pt x="0" y="1752335"/>
                  </a:lnTo>
                  <a:cubicBezTo>
                    <a:pt x="0" y="784537"/>
                    <a:pt x="788868" y="0"/>
                    <a:pt x="1762010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DB3FC3E-AEEC-4250-B91C-26CA109ED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08785" y="-1"/>
              <a:ext cx="3316434" cy="976017"/>
            </a:xfrm>
            <a:custGeom>
              <a:avLst/>
              <a:gdLst>
                <a:gd name="connsiteX0" fmla="*/ 0 w 2779229"/>
                <a:gd name="connsiteY0" fmla="*/ 0 h 817919"/>
                <a:gd name="connsiteX1" fmla="*/ 2779229 w 2779229"/>
                <a:gd name="connsiteY1" fmla="*/ 0 h 817919"/>
                <a:gd name="connsiteX2" fmla="*/ 2755430 w 2779229"/>
                <a:gd name="connsiteY2" fmla="*/ 49404 h 817919"/>
                <a:gd name="connsiteX3" fmla="*/ 1464180 w 2779229"/>
                <a:gd name="connsiteY3" fmla="*/ 817919 h 817919"/>
                <a:gd name="connsiteX4" fmla="*/ 0 w 2779229"/>
                <a:gd name="connsiteY4" fmla="*/ 817919 h 81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9229" h="817919">
                  <a:moveTo>
                    <a:pt x="0" y="0"/>
                  </a:moveTo>
                  <a:lnTo>
                    <a:pt x="2779229" y="0"/>
                  </a:lnTo>
                  <a:lnTo>
                    <a:pt x="2755430" y="49404"/>
                  </a:lnTo>
                  <a:cubicBezTo>
                    <a:pt x="2506760" y="507168"/>
                    <a:pt x="2021765" y="817919"/>
                    <a:pt x="1464180" y="817919"/>
                  </a:cubicBezTo>
                  <a:lnTo>
                    <a:pt x="0" y="81791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403B6B1-B72D-6694-404B-4CD38E463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6943725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ROS2 architecture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A0D31B5-3F42-D4D7-AD2C-62E74B902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6943725" cy="3872995"/>
          </a:xfrm>
        </p:spPr>
        <p:txBody>
          <a:bodyPr>
            <a:normAutofit/>
          </a:bodyPr>
          <a:lstStyle/>
          <a:p>
            <a:r>
              <a:rPr lang="it-IT" dirty="0"/>
              <a:t>Data saver </a:t>
            </a:r>
            <a:r>
              <a:rPr lang="it-IT" dirty="0" err="1"/>
              <a:t>node</a:t>
            </a:r>
            <a:endParaRPr lang="it-IT" dirty="0"/>
          </a:p>
          <a:p>
            <a:pPr lvl="1"/>
            <a:r>
              <a:rPr lang="it-IT" dirty="0" err="1"/>
              <a:t>Subscribes</a:t>
            </a:r>
            <a:r>
              <a:rPr lang="it-IT" dirty="0"/>
              <a:t> to the /</a:t>
            </a:r>
            <a:r>
              <a:rPr lang="it-IT" dirty="0" err="1"/>
              <a:t>sensor</a:t>
            </a:r>
            <a:endParaRPr lang="it-IT" dirty="0"/>
          </a:p>
          <a:p>
            <a:pPr lvl="1"/>
            <a:r>
              <a:rPr lang="en-US" dirty="0"/>
              <a:t>Store to a file the received data</a:t>
            </a:r>
            <a:endParaRPr lang="en-US" b="1" dirty="0"/>
          </a:p>
          <a:p>
            <a:pPr lvl="1"/>
            <a:r>
              <a:rPr lang="it-IT" dirty="0" err="1"/>
              <a:t>Used</a:t>
            </a:r>
            <a:r>
              <a:rPr lang="it-IT" dirty="0"/>
              <a:t> for </a:t>
            </a:r>
            <a:r>
              <a:rPr lang="it-IT" dirty="0" err="1"/>
              <a:t>creating</a:t>
            </a:r>
            <a:r>
              <a:rPr lang="it-IT" dirty="0"/>
              <a:t> the </a:t>
            </a:r>
            <a:r>
              <a:rPr lang="it-IT" b="1" dirty="0"/>
              <a:t>dataset</a:t>
            </a:r>
            <a:br>
              <a:rPr lang="it-IT" dirty="0"/>
            </a:br>
            <a:endParaRPr lang="en-US" dirty="0"/>
          </a:p>
          <a:p>
            <a:r>
              <a:rPr lang="en-US" dirty="0"/>
              <a:t>Glove emu node</a:t>
            </a:r>
            <a:endParaRPr lang="it-IT" dirty="0"/>
          </a:p>
          <a:p>
            <a:pPr lvl="1"/>
            <a:r>
              <a:rPr lang="en-US" dirty="0"/>
              <a:t>Read data from a file</a:t>
            </a:r>
          </a:p>
          <a:p>
            <a:pPr lvl="1"/>
            <a:r>
              <a:rPr lang="en-US" dirty="0"/>
              <a:t>Publish data to /sensor with a frequency of 100Hz</a:t>
            </a:r>
          </a:p>
          <a:p>
            <a:pPr lvl="1"/>
            <a:r>
              <a:rPr lang="en-US" dirty="0"/>
              <a:t>Used to </a:t>
            </a:r>
            <a:r>
              <a:rPr lang="en-US" b="1" dirty="0"/>
              <a:t>emulate</a:t>
            </a:r>
            <a:r>
              <a:rPr lang="en-US" dirty="0"/>
              <a:t> the glove</a:t>
            </a:r>
          </a:p>
        </p:txBody>
      </p:sp>
      <p:pic>
        <p:nvPicPr>
          <p:cNvPr id="5" name="Immagine 4" descr="Immagine che contiene schermata, cerchio, testo, Carattere&#10;&#10;Il contenuto generato dall'IA potrebbe non essere corretto.">
            <a:extLst>
              <a:ext uri="{FF2B5EF4-FFF2-40B4-BE49-F238E27FC236}">
                <a16:creationId xmlns:a16="http://schemas.microsoft.com/office/drawing/2014/main" id="{D97884DF-7E0C-942A-161A-4B86EEDDA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243" y="1671138"/>
            <a:ext cx="3306818" cy="2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9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41BDFC-9928-1D72-4513-CD76BE1F2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A1D0D0-6700-C92B-4B76-FE2B78F4C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6 object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dirty="0"/>
              <a:t>No </a:t>
            </a:r>
            <a:r>
              <a:rPr lang="it-IT" dirty="0" err="1"/>
              <a:t>object</a:t>
            </a:r>
            <a:r>
              <a:rPr lang="it-IT" dirty="0"/>
              <a:t> (</a:t>
            </a:r>
            <a:r>
              <a:rPr lang="it-IT" dirty="0" err="1"/>
              <a:t>rest</a:t>
            </a:r>
            <a:r>
              <a:rPr lang="it-IT" dirty="0"/>
              <a:t> position)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dirty="0" err="1"/>
              <a:t>Bottle</a:t>
            </a:r>
            <a:endParaRPr lang="it-IT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it-IT" dirty="0"/>
              <a:t>Pen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dirty="0"/>
              <a:t>Phone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dirty="0"/>
              <a:t>Computer mouse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dirty="0"/>
              <a:t>Glasses case</a:t>
            </a:r>
          </a:p>
          <a:p>
            <a:r>
              <a:rPr lang="it-IT" dirty="0" err="1"/>
              <a:t>Execute</a:t>
            </a:r>
            <a:r>
              <a:rPr lang="it-IT" dirty="0"/>
              <a:t> </a:t>
            </a:r>
            <a:r>
              <a:rPr lang="it-IT" dirty="0" err="1"/>
              <a:t>glove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and data saver </a:t>
            </a:r>
            <a:r>
              <a:rPr lang="it-IT" dirty="0" err="1"/>
              <a:t>node</a:t>
            </a:r>
            <a:r>
              <a:rPr lang="it-IT" dirty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dirty="0"/>
              <a:t>~ 1 second in </a:t>
            </a:r>
            <a:r>
              <a:rPr lang="it-IT" dirty="0" err="1"/>
              <a:t>rest</a:t>
            </a:r>
            <a:r>
              <a:rPr lang="it-IT" dirty="0"/>
              <a:t> position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dirty="0" err="1"/>
              <a:t>Move</a:t>
            </a:r>
            <a:r>
              <a:rPr lang="it-IT" dirty="0"/>
              <a:t> and </a:t>
            </a:r>
            <a:r>
              <a:rPr lang="it-IT" dirty="0" err="1"/>
              <a:t>grasp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it-IT" dirty="0"/>
              <a:t>~ 1 second </a:t>
            </a:r>
            <a:r>
              <a:rPr lang="it-IT" dirty="0" err="1"/>
              <a:t>stationary</a:t>
            </a:r>
            <a:r>
              <a:rPr lang="it-IT" dirty="0"/>
              <a:t> with </a:t>
            </a:r>
            <a:r>
              <a:rPr lang="it-IT" dirty="0" err="1"/>
              <a:t>object</a:t>
            </a:r>
            <a:r>
              <a:rPr lang="it-IT" dirty="0"/>
              <a:t> in hand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it-IT" dirty="0"/>
          </a:p>
        </p:txBody>
      </p:sp>
      <p:pic>
        <p:nvPicPr>
          <p:cNvPr id="5" name="Immagine 4" descr="Immagine che contiene computer, bottiglia, computer, interno&#10;&#10;Il contenuto generato dall'IA potrebbe non essere corretto.">
            <a:extLst>
              <a:ext uri="{FF2B5EF4-FFF2-40B4-BE49-F238E27FC236}">
                <a16:creationId xmlns:a16="http://schemas.microsoft.com/office/drawing/2014/main" id="{41E6AF1F-E8D9-DAFC-EA02-A6DCD4B31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813" y="668049"/>
            <a:ext cx="1682848" cy="2243797"/>
          </a:xfrm>
          <a:prstGeom prst="rect">
            <a:avLst/>
          </a:prstGeom>
        </p:spPr>
      </p:pic>
      <p:pic>
        <p:nvPicPr>
          <p:cNvPr id="7" name="Immagine 6" descr="Immagine che contiene persona, calzature, scarpa, Caviglia&#10;&#10;Il contenuto generato dall'IA potrebbe non essere corretto.">
            <a:extLst>
              <a:ext uri="{FF2B5EF4-FFF2-40B4-BE49-F238E27FC236}">
                <a16:creationId xmlns:a16="http://schemas.microsoft.com/office/drawing/2014/main" id="{48FC47B9-986C-D516-491B-65C91E1FC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912" y="3429000"/>
            <a:ext cx="1844585" cy="2459446"/>
          </a:xfrm>
          <a:prstGeom prst="rect">
            <a:avLst/>
          </a:prstGeom>
        </p:spPr>
      </p:pic>
      <p:pic>
        <p:nvPicPr>
          <p:cNvPr id="9" name="Immagine 8" descr="Immagine che contiene persona, polso, pavimento, interno&#10;&#10;Il contenuto generato dall'IA potrebbe non essere corretto.">
            <a:extLst>
              <a:ext uri="{FF2B5EF4-FFF2-40B4-BE49-F238E27FC236}">
                <a16:creationId xmlns:a16="http://schemas.microsoft.com/office/drawing/2014/main" id="{5C202B81-80F3-5B81-D361-B500DE3E3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885" y="3452474"/>
            <a:ext cx="1809374" cy="2412498"/>
          </a:xfrm>
          <a:prstGeom prst="rect">
            <a:avLst/>
          </a:prstGeom>
        </p:spPr>
      </p:pic>
      <p:pic>
        <p:nvPicPr>
          <p:cNvPr id="11" name="Immagine 10" descr="Immagine che contiene computer, computer, persona, Personal Computer&#10;&#10;Il contenuto generato dall'IA potrebbe non essere corretto.">
            <a:extLst>
              <a:ext uri="{FF2B5EF4-FFF2-40B4-BE49-F238E27FC236}">
                <a16:creationId xmlns:a16="http://schemas.microsoft.com/office/drawing/2014/main" id="{085ADBD5-ACA0-79E4-E155-6C7C64717C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920" y="716317"/>
            <a:ext cx="1686240" cy="2248320"/>
          </a:xfrm>
          <a:prstGeom prst="rect">
            <a:avLst/>
          </a:prstGeom>
        </p:spPr>
      </p:pic>
      <p:pic>
        <p:nvPicPr>
          <p:cNvPr id="13" name="Immagine 12" descr="Immagine che contiene orologio, vestiti, Guanto di protezione, polso&#10;&#10;Il contenuto generato dall'IA potrebbe non essere corretto.">
            <a:extLst>
              <a:ext uri="{FF2B5EF4-FFF2-40B4-BE49-F238E27FC236}">
                <a16:creationId xmlns:a16="http://schemas.microsoft.com/office/drawing/2014/main" id="{014605AF-84F8-27AD-CA3C-5E061C6E56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800" y="627969"/>
            <a:ext cx="1690396" cy="225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73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2F8BD4-56F5-A14E-F072-F3CC2A486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sz="3100"/>
              <a:t>CNN-</a:t>
            </a:r>
            <a:r>
              <a:rPr lang="en-US" sz="3100" err="1"/>
              <a:t>BiLSTM</a:t>
            </a:r>
            <a:r>
              <a:rPr lang="en-US" sz="3100"/>
              <a:t> model with attention mechanism</a:t>
            </a:r>
            <a:endParaRPr lang="it-IT" sz="310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6CCFC30-1C50-7039-0F7F-A6FAD1079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US" dirty="0"/>
              <a:t>2 convolutional layer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Kernel size 1x3</a:t>
            </a:r>
          </a:p>
          <a:p>
            <a:r>
              <a:rPr lang="en-US" dirty="0"/>
              <a:t>2 Bi-LSTM layer</a:t>
            </a:r>
          </a:p>
          <a:p>
            <a:r>
              <a:rPr lang="en-US" dirty="0"/>
              <a:t>1 Attention Layer</a:t>
            </a:r>
          </a:p>
          <a:p>
            <a:r>
              <a:rPr lang="en-US" dirty="0"/>
              <a:t>2 Fully connected layer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172E3900-EBCF-85F9-AAF2-4C1B35F2B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972" y="2621839"/>
            <a:ext cx="6563179" cy="210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00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3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35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3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B50415F-1D5E-3020-DF9C-C20C59578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Bidirectional LSTM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B139AF-9E80-9566-AE17-0C42C45EE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US" dirty="0"/>
              <a:t>LSTM are recurrent NN</a:t>
            </a:r>
          </a:p>
          <a:p>
            <a:r>
              <a:rPr lang="en-US" dirty="0"/>
              <a:t>They use gating mechanism to mitigate gradient vanishing problem</a:t>
            </a:r>
          </a:p>
          <a:p>
            <a:r>
              <a:rPr lang="en-US" dirty="0"/>
              <a:t>Bi-LSTM process input sequences in both forward and backward directions</a:t>
            </a:r>
          </a:p>
          <a:p>
            <a:r>
              <a:rPr lang="en-US" dirty="0"/>
              <a:t>This allows the model to capture context from both past and future states</a:t>
            </a:r>
            <a:endParaRPr lang="it-IT" dirty="0"/>
          </a:p>
        </p:txBody>
      </p:sp>
      <p:pic>
        <p:nvPicPr>
          <p:cNvPr id="1026" name="Picture 2" descr="Understanding Bidirectional LSTM for Sequential Data Processing | by  Anishnama | Medium">
            <a:extLst>
              <a:ext uri="{FF2B5EF4-FFF2-40B4-BE49-F238E27FC236}">
                <a16:creationId xmlns:a16="http://schemas.microsoft.com/office/drawing/2014/main" id="{53EDC6B3-96F9-64B3-1710-88F0B419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9388" y="2229695"/>
            <a:ext cx="4659872" cy="252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413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8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A49C13C-2DFC-0B50-1401-87FCAA38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Attention mechanism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33D9087-8063-997D-A5A4-47E1BC8FCF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286000"/>
                <a:ext cx="4640729" cy="3887585"/>
              </a:xfrm>
            </p:spPr>
            <p:txBody>
              <a:bodyPr>
                <a:normAutofit/>
              </a:bodyPr>
              <a:lstStyle/>
              <a:p>
                <a:r>
                  <a:rPr lang="it-IT" dirty="0"/>
                  <a:t>Score </a:t>
                </a:r>
                <a:r>
                  <a:rPr lang="it-IT" dirty="0" err="1"/>
                  <a:t>computation</a:t>
                </a:r>
                <a:r>
                  <a:rPr lang="it-IT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it-IT" dirty="0" err="1"/>
                  <a:t>Attention</a:t>
                </a:r>
                <a:r>
                  <a:rPr lang="it-IT" dirty="0"/>
                  <a:t> weights: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it-IT" dirty="0"/>
              </a:p>
              <a:p>
                <a:r>
                  <a:rPr lang="it-IT" dirty="0" err="1"/>
                  <a:t>Context</a:t>
                </a:r>
                <a:r>
                  <a:rPr lang="it-IT" dirty="0"/>
                  <a:t> </a:t>
                </a:r>
                <a:r>
                  <a:rPr lang="it-IT" dirty="0" err="1"/>
                  <a:t>vector</a:t>
                </a:r>
                <a:r>
                  <a:rPr lang="it-IT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it-IT" dirty="0"/>
              </a:p>
              <a:p>
                <a:pPr marL="0" indent="0">
                  <a:buNone/>
                </a:pPr>
                <a:r>
                  <a:rPr lang="en-US" dirty="0"/>
                  <a:t>A weighted sum of the scores produces the final context vector, which focuses on the most relevant parts of the input sequence.</a:t>
                </a:r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33D9087-8063-997D-A5A4-47E1BC8FCF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286000"/>
                <a:ext cx="4640729" cy="3887585"/>
              </a:xfrm>
              <a:blipFill>
                <a:blip r:embed="rId3"/>
                <a:stretch>
                  <a:fillRect l="-1314" t="-14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 descr="Immagine che contiene diagramma, testo, linea&#10;&#10;Il contenuto generato dall'IA potrebbe non essere corretto.">
            <a:extLst>
              <a:ext uri="{FF2B5EF4-FFF2-40B4-BE49-F238E27FC236}">
                <a16:creationId xmlns:a16="http://schemas.microsoft.com/office/drawing/2014/main" id="{A69F0667-B565-AF3A-E0D6-E1FCED9A1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595" y="1164092"/>
            <a:ext cx="3343458" cy="465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27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olor Fill">
            <a:extLst>
              <a:ext uri="{FF2B5EF4-FFF2-40B4-BE49-F238E27FC236}">
                <a16:creationId xmlns:a16="http://schemas.microsoft.com/office/drawing/2014/main" id="{3FFB0B4B-B126-43E0-A25C-BA5634332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Graphic 9">
            <a:extLst>
              <a:ext uri="{FF2B5EF4-FFF2-40B4-BE49-F238E27FC236}">
                <a16:creationId xmlns:a16="http://schemas.microsoft.com/office/drawing/2014/main" id="{A6794A32-06AF-4AEC-A6CD-276DF14BA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1249" y="17928"/>
            <a:ext cx="6905281" cy="6846047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6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8E9999-25D1-77B5-C147-3540300F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501977" cy="1916239"/>
          </a:xfrm>
        </p:spPr>
        <p:txBody>
          <a:bodyPr anchor="b">
            <a:normAutofit/>
          </a:bodyPr>
          <a:lstStyle/>
          <a:p>
            <a:r>
              <a:rPr lang="en-US" dirty="0"/>
              <a:t>Model training</a:t>
            </a:r>
            <a:endParaRPr lang="it-IT" dirty="0"/>
          </a:p>
        </p:txBody>
      </p:sp>
      <p:pic>
        <p:nvPicPr>
          <p:cNvPr id="9" name="Immagine 8" descr="Immagine che contiene linea, testo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AC6A8285-08DC-D748-4666-97D387856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30"/>
          <a:stretch>
            <a:fillRect/>
          </a:stretch>
        </p:blipFill>
        <p:spPr>
          <a:xfrm>
            <a:off x="7216038" y="4504085"/>
            <a:ext cx="3391001" cy="1884380"/>
          </a:xfrm>
          <a:prstGeom prst="rect">
            <a:avLst/>
          </a:prstGeom>
        </p:spPr>
      </p:pic>
      <p:pic>
        <p:nvPicPr>
          <p:cNvPr id="11" name="Immagine 10" descr="Immagine che contiene linea, testo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F21D2898-6A6C-A710-E267-8D3F470C8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7" b="2030"/>
          <a:stretch>
            <a:fillRect/>
          </a:stretch>
        </p:blipFill>
        <p:spPr>
          <a:xfrm>
            <a:off x="7234378" y="2549288"/>
            <a:ext cx="3338731" cy="1940387"/>
          </a:xfrm>
          <a:prstGeom prst="rect">
            <a:avLst/>
          </a:prstGeom>
        </p:spPr>
      </p:pic>
      <p:pic>
        <p:nvPicPr>
          <p:cNvPr id="12" name="Immagine 11" descr="Immagine che contiene linea, testo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85D5B808-F903-3141-1E57-3F22DA1E4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9" r="33468"/>
          <a:stretch>
            <a:fillRect/>
          </a:stretch>
        </p:blipFill>
        <p:spPr>
          <a:xfrm>
            <a:off x="7234378" y="550982"/>
            <a:ext cx="3338731" cy="1916239"/>
          </a:xfrm>
          <a:prstGeom prst="rect">
            <a:avLst/>
          </a:prstGeom>
        </p:spPr>
      </p:pic>
      <p:graphicFrame>
        <p:nvGraphicFramePr>
          <p:cNvPr id="7" name="Segnaposto contenuto 2">
            <a:extLst>
              <a:ext uri="{FF2B5EF4-FFF2-40B4-BE49-F238E27FC236}">
                <a16:creationId xmlns:a16="http://schemas.microsoft.com/office/drawing/2014/main" id="{33072952-F04A-6DEF-5C63-66A7C5AB63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9897449"/>
              </p:ext>
            </p:extLst>
          </p:nvPr>
        </p:nvGraphicFramePr>
        <p:xfrm>
          <a:off x="457201" y="2843466"/>
          <a:ext cx="4501976" cy="3321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29435613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VTI">
  <a:themeElements>
    <a:clrScheme name="Tropic">
      <a:dk1>
        <a:srgbClr val="000000"/>
      </a:dk1>
      <a:lt1>
        <a:sysClr val="window" lastClr="FFFFFF"/>
      </a:lt1>
      <a:dk2>
        <a:srgbClr val="09392F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68E74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3130</TotalTime>
  <Words>836</Words>
  <Application>Microsoft Office PowerPoint</Application>
  <PresentationFormat>Widescreen</PresentationFormat>
  <Paragraphs>133</Paragraphs>
  <Slides>21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8" baseType="lpstr">
      <vt:lpstr>Aptos</vt:lpstr>
      <vt:lpstr>Arial</vt:lpstr>
      <vt:lpstr>Cambria Math</vt:lpstr>
      <vt:lpstr>Courier New</vt:lpstr>
      <vt:lpstr>Gill Sans Nova</vt:lpstr>
      <vt:lpstr>Neue Haas Grotesk Text Pro</vt:lpstr>
      <vt:lpstr>TropicVTI</vt:lpstr>
      <vt:lpstr>Dataglove</vt:lpstr>
      <vt:lpstr>VMG30</vt:lpstr>
      <vt:lpstr>ROS2 architecture</vt:lpstr>
      <vt:lpstr>ROS2 architecture</vt:lpstr>
      <vt:lpstr>Dataset</vt:lpstr>
      <vt:lpstr>CNN-BiLSTM model with attention mechanism</vt:lpstr>
      <vt:lpstr>Bidirectional LSTM</vt:lpstr>
      <vt:lpstr>Attention mechanism</vt:lpstr>
      <vt:lpstr>Model training</vt:lpstr>
      <vt:lpstr>On test set</vt:lpstr>
      <vt:lpstr>Demo Time</vt:lpstr>
      <vt:lpstr>Feature curve and most relevant sensor type</vt:lpstr>
      <vt:lpstr>Continual learning </vt:lpstr>
      <vt:lpstr>Learning without forgetting</vt:lpstr>
      <vt:lpstr>LwF results</vt:lpstr>
      <vt:lpstr>Dark Experience Replay</vt:lpstr>
      <vt:lpstr>DER results</vt:lpstr>
      <vt:lpstr>Conclusion</vt:lpstr>
      <vt:lpstr>Thanks for you attention. Bibliography:</vt:lpstr>
      <vt:lpstr>Without continual learning</vt:lpstr>
      <vt:lpstr>Feature curve and most relevant sensor type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 Palumbo</dc:creator>
  <cp:lastModifiedBy>Luca Palumbo</cp:lastModifiedBy>
  <cp:revision>11</cp:revision>
  <dcterms:created xsi:type="dcterms:W3CDTF">2025-06-30T20:30:54Z</dcterms:created>
  <dcterms:modified xsi:type="dcterms:W3CDTF">2025-09-04T15:10:55Z</dcterms:modified>
</cp:coreProperties>
</file>